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650" r:id="rId2"/>
    <p:sldMasterId id="2147483726" r:id="rId3"/>
  </p:sldMasterIdLst>
  <p:notesMasterIdLst>
    <p:notesMasterId r:id="rId27"/>
  </p:notesMasterIdLst>
  <p:handoutMasterIdLst>
    <p:handoutMasterId r:id="rId28"/>
  </p:handoutMasterIdLst>
  <p:sldIdLst>
    <p:sldId id="398" r:id="rId4"/>
    <p:sldId id="410" r:id="rId5"/>
    <p:sldId id="293" r:id="rId6"/>
    <p:sldId id="397" r:id="rId7"/>
    <p:sldId id="413" r:id="rId8"/>
    <p:sldId id="411" r:id="rId9"/>
    <p:sldId id="405" r:id="rId10"/>
    <p:sldId id="401" r:id="rId11"/>
    <p:sldId id="415" r:id="rId12"/>
    <p:sldId id="425" r:id="rId13"/>
    <p:sldId id="416" r:id="rId14"/>
    <p:sldId id="422" r:id="rId15"/>
    <p:sldId id="433" r:id="rId16"/>
    <p:sldId id="419" r:id="rId17"/>
    <p:sldId id="420" r:id="rId18"/>
    <p:sldId id="421" r:id="rId19"/>
    <p:sldId id="423" r:id="rId20"/>
    <p:sldId id="429" r:id="rId21"/>
    <p:sldId id="430" r:id="rId22"/>
    <p:sldId id="434" r:id="rId23"/>
    <p:sldId id="435" r:id="rId24"/>
    <p:sldId id="431" r:id="rId25"/>
    <p:sldId id="436" r:id="rId26"/>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0EAF5"/>
    <a:srgbClr val="8140B2"/>
    <a:srgbClr val="10B0C0"/>
    <a:srgbClr val="BEF4FA"/>
    <a:srgbClr val="FFFFFF"/>
    <a:srgbClr val="3EA3F8"/>
    <a:srgbClr val="0F0634"/>
    <a:srgbClr val="06105A"/>
    <a:srgbClr val="000C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8" autoAdjust="0"/>
    <p:restoredTop sz="92380" autoAdjust="0"/>
  </p:normalViewPr>
  <p:slideViewPr>
    <p:cSldViewPr showGuides="1">
      <p:cViewPr varScale="1">
        <p:scale>
          <a:sx n="31" d="100"/>
          <a:sy n="31" d="100"/>
        </p:scale>
        <p:origin x="88" y="752"/>
      </p:cViewPr>
      <p:guideLst>
        <p:guide orient="horz" pos="2134"/>
        <p:guide pos="5759"/>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66" d="100"/>
          <a:sy n="66" d="100"/>
        </p:scale>
        <p:origin x="3134" y="43"/>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a Bustamante" userId="d9d025c3ac1bf81d" providerId="LiveId" clId="{2E6A50F4-E624-41A6-A403-7CB3E39AA6F4}"/>
    <pc:docChg chg="modSld">
      <pc:chgData name="Lorena Bustamante" userId="d9d025c3ac1bf81d" providerId="LiveId" clId="{2E6A50F4-E624-41A6-A403-7CB3E39AA6F4}" dt="2018-12-06T01:09:39.002" v="21" actId="20577"/>
      <pc:docMkLst>
        <pc:docMk/>
      </pc:docMkLst>
      <pc:sldChg chg="modSp">
        <pc:chgData name="Lorena Bustamante" userId="d9d025c3ac1bf81d" providerId="LiveId" clId="{2E6A50F4-E624-41A6-A403-7CB3E39AA6F4}" dt="2018-12-06T01:09:39.002" v="21" actId="20577"/>
        <pc:sldMkLst>
          <pc:docMk/>
          <pc:sldMk cId="526158465" sldId="398"/>
        </pc:sldMkLst>
        <pc:spChg chg="mod">
          <ac:chgData name="Lorena Bustamante" userId="d9d025c3ac1bf81d" providerId="LiveId" clId="{2E6A50F4-E624-41A6-A403-7CB3E39AA6F4}" dt="2018-12-06T01:09:39.002" v="21" actId="20577"/>
          <ac:spMkLst>
            <pc:docMk/>
            <pc:sldMk cId="526158465" sldId="398"/>
            <ac:spMk id="8" creationId="{00000000-0000-0000-0000-000000000000}"/>
          </ac:spMkLst>
        </pc:spChg>
      </pc:sldChg>
    </pc:docChg>
  </pc:docChgLst>
  <pc:docChgLst>
    <pc:chgData name="Lorena Bustamante" userId="d9d025c3ac1bf81d" providerId="LiveId" clId="{49D8BF86-F8EC-46D2-8CB2-44A0FAE8EB51}"/>
    <pc:docChg chg="undo modSld">
      <pc:chgData name="Lorena Bustamante" userId="d9d025c3ac1bf81d" providerId="LiveId" clId="{49D8BF86-F8EC-46D2-8CB2-44A0FAE8EB51}" dt="2018-12-06T00:53:45.011" v="30" actId="20577"/>
      <pc:docMkLst>
        <pc:docMk/>
      </pc:docMkLst>
      <pc:sldChg chg="modSp">
        <pc:chgData name="Lorena Bustamante" userId="d9d025c3ac1bf81d" providerId="LiveId" clId="{49D8BF86-F8EC-46D2-8CB2-44A0FAE8EB51}" dt="2018-12-06T00:53:45.011" v="30" actId="20577"/>
        <pc:sldMkLst>
          <pc:docMk/>
          <pc:sldMk cId="192039978" sldId="436"/>
        </pc:sldMkLst>
        <pc:spChg chg="mod">
          <ac:chgData name="Lorena Bustamante" userId="d9d025c3ac1bf81d" providerId="LiveId" clId="{49D8BF86-F8EC-46D2-8CB2-44A0FAE8EB51}" dt="2018-12-06T00:53:45.011" v="30" actId="20577"/>
          <ac:spMkLst>
            <pc:docMk/>
            <pc:sldMk cId="192039978" sldId="436"/>
            <ac:spMk id="5" creationId="{F267402D-D229-49B5-B58E-AE3384DEA47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12/5/2018</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12/5/2018</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1</a:t>
            </a:fld>
            <a:endParaRPr lang="en-US"/>
          </a:p>
        </p:txBody>
      </p:sp>
    </p:spTree>
    <p:extLst>
      <p:ext uri="{BB962C8B-B14F-4D97-AF65-F5344CB8AC3E}">
        <p14:creationId xmlns:p14="http://schemas.microsoft.com/office/powerpoint/2010/main" val="1909802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10</a:t>
            </a:fld>
            <a:endParaRPr lang="en-US"/>
          </a:p>
        </p:txBody>
      </p:sp>
    </p:spTree>
    <p:extLst>
      <p:ext uri="{BB962C8B-B14F-4D97-AF65-F5344CB8AC3E}">
        <p14:creationId xmlns:p14="http://schemas.microsoft.com/office/powerpoint/2010/main" val="2119420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11</a:t>
            </a:fld>
            <a:endParaRPr lang="en-US"/>
          </a:p>
        </p:txBody>
      </p:sp>
    </p:spTree>
    <p:extLst>
      <p:ext uri="{BB962C8B-B14F-4D97-AF65-F5344CB8AC3E}">
        <p14:creationId xmlns:p14="http://schemas.microsoft.com/office/powerpoint/2010/main" val="3799590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12</a:t>
            </a:fld>
            <a:endParaRPr lang="en-US"/>
          </a:p>
        </p:txBody>
      </p:sp>
    </p:spTree>
    <p:extLst>
      <p:ext uri="{BB962C8B-B14F-4D97-AF65-F5344CB8AC3E}">
        <p14:creationId xmlns:p14="http://schemas.microsoft.com/office/powerpoint/2010/main" val="560345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13</a:t>
            </a:fld>
            <a:endParaRPr lang="en-US"/>
          </a:p>
        </p:txBody>
      </p:sp>
    </p:spTree>
    <p:extLst>
      <p:ext uri="{BB962C8B-B14F-4D97-AF65-F5344CB8AC3E}">
        <p14:creationId xmlns:p14="http://schemas.microsoft.com/office/powerpoint/2010/main" val="310683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14</a:t>
            </a:fld>
            <a:endParaRPr lang="en-US"/>
          </a:p>
        </p:txBody>
      </p:sp>
    </p:spTree>
    <p:extLst>
      <p:ext uri="{BB962C8B-B14F-4D97-AF65-F5344CB8AC3E}">
        <p14:creationId xmlns:p14="http://schemas.microsoft.com/office/powerpoint/2010/main" val="440168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15</a:t>
            </a:fld>
            <a:endParaRPr lang="en-US"/>
          </a:p>
        </p:txBody>
      </p:sp>
    </p:spTree>
    <p:extLst>
      <p:ext uri="{BB962C8B-B14F-4D97-AF65-F5344CB8AC3E}">
        <p14:creationId xmlns:p14="http://schemas.microsoft.com/office/powerpoint/2010/main" val="1787770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16</a:t>
            </a:fld>
            <a:endParaRPr lang="en-US"/>
          </a:p>
        </p:txBody>
      </p:sp>
    </p:spTree>
    <p:extLst>
      <p:ext uri="{BB962C8B-B14F-4D97-AF65-F5344CB8AC3E}">
        <p14:creationId xmlns:p14="http://schemas.microsoft.com/office/powerpoint/2010/main" val="3683006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Simon</a:t>
            </a:r>
          </a:p>
        </p:txBody>
      </p:sp>
      <p:sp>
        <p:nvSpPr>
          <p:cNvPr id="4" name="Slide Number Placeholder 3"/>
          <p:cNvSpPr>
            <a:spLocks noGrp="1"/>
          </p:cNvSpPr>
          <p:nvPr>
            <p:ph type="sldNum" sz="quarter" idx="10"/>
          </p:nvPr>
        </p:nvSpPr>
        <p:spPr/>
        <p:txBody>
          <a:bodyPr/>
          <a:lstStyle/>
          <a:p>
            <a:fld id="{7481ECDC-7530-4EA9-86FD-4E56342A475C}" type="slidenum">
              <a:rPr lang="en-US" smtClean="0"/>
              <a:t>18</a:t>
            </a:fld>
            <a:endParaRPr lang="en-US"/>
          </a:p>
        </p:txBody>
      </p:sp>
    </p:spTree>
    <p:extLst>
      <p:ext uri="{BB962C8B-B14F-4D97-AF65-F5344CB8AC3E}">
        <p14:creationId xmlns:p14="http://schemas.microsoft.com/office/powerpoint/2010/main" val="2180704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Simon</a:t>
            </a:r>
          </a:p>
        </p:txBody>
      </p:sp>
      <p:sp>
        <p:nvSpPr>
          <p:cNvPr id="4" name="Slide Number Placeholder 3"/>
          <p:cNvSpPr>
            <a:spLocks noGrp="1"/>
          </p:cNvSpPr>
          <p:nvPr>
            <p:ph type="sldNum" sz="quarter" idx="10"/>
          </p:nvPr>
        </p:nvSpPr>
        <p:spPr/>
        <p:txBody>
          <a:bodyPr/>
          <a:lstStyle/>
          <a:p>
            <a:fld id="{7481ECDC-7530-4EA9-86FD-4E56342A475C}" type="slidenum">
              <a:rPr lang="en-US" smtClean="0"/>
              <a:t>19</a:t>
            </a:fld>
            <a:endParaRPr lang="en-US"/>
          </a:p>
        </p:txBody>
      </p:sp>
    </p:spTree>
    <p:extLst>
      <p:ext uri="{BB962C8B-B14F-4D97-AF65-F5344CB8AC3E}">
        <p14:creationId xmlns:p14="http://schemas.microsoft.com/office/powerpoint/2010/main" val="3281329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Simon</a:t>
            </a:r>
          </a:p>
        </p:txBody>
      </p:sp>
      <p:sp>
        <p:nvSpPr>
          <p:cNvPr id="4" name="Slide Number Placeholder 3"/>
          <p:cNvSpPr>
            <a:spLocks noGrp="1"/>
          </p:cNvSpPr>
          <p:nvPr>
            <p:ph type="sldNum" sz="quarter" idx="10"/>
          </p:nvPr>
        </p:nvSpPr>
        <p:spPr/>
        <p:txBody>
          <a:bodyPr/>
          <a:lstStyle/>
          <a:p>
            <a:fld id="{7481ECDC-7530-4EA9-86FD-4E56342A475C}" type="slidenum">
              <a:rPr lang="en-US" smtClean="0"/>
              <a:t>20</a:t>
            </a:fld>
            <a:endParaRPr lang="en-US"/>
          </a:p>
        </p:txBody>
      </p:sp>
    </p:spTree>
    <p:extLst>
      <p:ext uri="{BB962C8B-B14F-4D97-AF65-F5344CB8AC3E}">
        <p14:creationId xmlns:p14="http://schemas.microsoft.com/office/powerpoint/2010/main" val="471079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2</a:t>
            </a:fld>
            <a:endParaRPr lang="en-US"/>
          </a:p>
        </p:txBody>
      </p:sp>
    </p:spTree>
    <p:extLst>
      <p:ext uri="{BB962C8B-B14F-4D97-AF65-F5344CB8AC3E}">
        <p14:creationId xmlns:p14="http://schemas.microsoft.com/office/powerpoint/2010/main" val="219569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Simon</a:t>
            </a:r>
          </a:p>
        </p:txBody>
      </p:sp>
      <p:sp>
        <p:nvSpPr>
          <p:cNvPr id="4" name="Slide Number Placeholder 3"/>
          <p:cNvSpPr>
            <a:spLocks noGrp="1"/>
          </p:cNvSpPr>
          <p:nvPr>
            <p:ph type="sldNum" sz="quarter" idx="10"/>
          </p:nvPr>
        </p:nvSpPr>
        <p:spPr/>
        <p:txBody>
          <a:bodyPr/>
          <a:lstStyle/>
          <a:p>
            <a:fld id="{7481ECDC-7530-4EA9-86FD-4E56342A475C}" type="slidenum">
              <a:rPr lang="en-US" smtClean="0"/>
              <a:t>21</a:t>
            </a:fld>
            <a:endParaRPr lang="en-US"/>
          </a:p>
        </p:txBody>
      </p:sp>
    </p:spTree>
    <p:extLst>
      <p:ext uri="{BB962C8B-B14F-4D97-AF65-F5344CB8AC3E}">
        <p14:creationId xmlns:p14="http://schemas.microsoft.com/office/powerpoint/2010/main" val="1649382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Simon</a:t>
            </a:r>
          </a:p>
        </p:txBody>
      </p:sp>
      <p:sp>
        <p:nvSpPr>
          <p:cNvPr id="4" name="Slide Number Placeholder 3"/>
          <p:cNvSpPr>
            <a:spLocks noGrp="1"/>
          </p:cNvSpPr>
          <p:nvPr>
            <p:ph type="sldNum" sz="quarter" idx="10"/>
          </p:nvPr>
        </p:nvSpPr>
        <p:spPr/>
        <p:txBody>
          <a:bodyPr/>
          <a:lstStyle/>
          <a:p>
            <a:fld id="{7481ECDC-7530-4EA9-86FD-4E56342A475C}" type="slidenum">
              <a:rPr lang="en-US" smtClean="0"/>
              <a:t>22</a:t>
            </a:fld>
            <a:endParaRPr lang="en-US"/>
          </a:p>
        </p:txBody>
      </p:sp>
    </p:spTree>
    <p:extLst>
      <p:ext uri="{BB962C8B-B14F-4D97-AF65-F5344CB8AC3E}">
        <p14:creationId xmlns:p14="http://schemas.microsoft.com/office/powerpoint/2010/main" val="162469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3</a:t>
            </a:fld>
            <a:endParaRPr lang="en-US"/>
          </a:p>
        </p:txBody>
      </p:sp>
    </p:spTree>
    <p:extLst>
      <p:ext uri="{BB962C8B-B14F-4D97-AF65-F5344CB8AC3E}">
        <p14:creationId xmlns:p14="http://schemas.microsoft.com/office/powerpoint/2010/main" val="4277229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4</a:t>
            </a:fld>
            <a:endParaRPr lang="en-US"/>
          </a:p>
        </p:txBody>
      </p:sp>
    </p:spTree>
    <p:extLst>
      <p:ext uri="{BB962C8B-B14F-4D97-AF65-F5344CB8AC3E}">
        <p14:creationId xmlns:p14="http://schemas.microsoft.com/office/powerpoint/2010/main" val="1567529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5</a:t>
            </a:fld>
            <a:endParaRPr lang="en-US"/>
          </a:p>
        </p:txBody>
      </p:sp>
    </p:spTree>
    <p:extLst>
      <p:ext uri="{BB962C8B-B14F-4D97-AF65-F5344CB8AC3E}">
        <p14:creationId xmlns:p14="http://schemas.microsoft.com/office/powerpoint/2010/main" val="3075102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6</a:t>
            </a:fld>
            <a:endParaRPr lang="en-US"/>
          </a:p>
        </p:txBody>
      </p:sp>
    </p:spTree>
    <p:extLst>
      <p:ext uri="{BB962C8B-B14F-4D97-AF65-F5344CB8AC3E}">
        <p14:creationId xmlns:p14="http://schemas.microsoft.com/office/powerpoint/2010/main" val="3871438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7</a:t>
            </a:fld>
            <a:endParaRPr lang="en-US"/>
          </a:p>
        </p:txBody>
      </p:sp>
    </p:spTree>
    <p:extLst>
      <p:ext uri="{BB962C8B-B14F-4D97-AF65-F5344CB8AC3E}">
        <p14:creationId xmlns:p14="http://schemas.microsoft.com/office/powerpoint/2010/main" val="4257240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8</a:t>
            </a:fld>
            <a:endParaRPr lang="en-US"/>
          </a:p>
        </p:txBody>
      </p:sp>
    </p:spTree>
    <p:extLst>
      <p:ext uri="{BB962C8B-B14F-4D97-AF65-F5344CB8AC3E}">
        <p14:creationId xmlns:p14="http://schemas.microsoft.com/office/powerpoint/2010/main" val="2381260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7481ECDC-7530-4EA9-86FD-4E56342A475C}" type="slidenum">
              <a:rPr lang="en-US" smtClean="0"/>
              <a:t>9</a:t>
            </a:fld>
            <a:endParaRPr lang="en-US"/>
          </a:p>
        </p:txBody>
      </p:sp>
    </p:spTree>
    <p:extLst>
      <p:ext uri="{BB962C8B-B14F-4D97-AF65-F5344CB8AC3E}">
        <p14:creationId xmlns:p14="http://schemas.microsoft.com/office/powerpoint/2010/main" val="103681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772276" y="3748345"/>
            <a:ext cx="5850650" cy="5850650"/>
          </a:xfrm>
          <a:prstGeom prst="ellipse">
            <a:avLst/>
          </a:prstGeo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7" name="図プレースホルダー 7"/>
          <p:cNvSpPr>
            <a:spLocks noGrp="1"/>
          </p:cNvSpPr>
          <p:nvPr>
            <p:ph type="pic" sz="quarter" idx="18" hasCustomPrompt="1"/>
          </p:nvPr>
        </p:nvSpPr>
        <p:spPr>
          <a:xfrm>
            <a:off x="2707556" y="4783525"/>
            <a:ext cx="2070165" cy="2070165"/>
          </a:xfrm>
        </p:spPr>
        <p:txBody>
          <a:bodyPr>
            <a:normAutofit/>
          </a:bodyPr>
          <a:lstStyle>
            <a:lvl1pPr>
              <a:defRPr sz="1600"/>
            </a:lvl1pPr>
          </a:lstStyle>
          <a:p>
            <a:r>
              <a:rPr kumimoji="1" lang="en-US" altLang="ja-JP" dirty="0"/>
              <a:t>ICON</a:t>
            </a:r>
            <a:endParaRPr kumimoji="1" lang="ja-JP" altLang="en-US" dirty="0"/>
          </a:p>
        </p:txBody>
      </p:sp>
      <p:sp>
        <p:nvSpPr>
          <p:cNvPr id="8" name="タイトル 1"/>
          <p:cNvSpPr>
            <a:spLocks noGrp="1"/>
          </p:cNvSpPr>
          <p:nvPr>
            <p:ph type="ctrTitle" hasCustomPrompt="1"/>
          </p:nvPr>
        </p:nvSpPr>
        <p:spPr>
          <a:xfrm>
            <a:off x="907291" y="6808685"/>
            <a:ext cx="5580620" cy="1189757"/>
          </a:xfrm>
          <a:prstGeom prst="rect">
            <a:avLst/>
          </a:prstGeom>
        </p:spPr>
        <p:txBody>
          <a:bodyPr anchor="t"/>
          <a:lstStyle>
            <a:lvl1pPr algn="ctr">
              <a:lnSpc>
                <a:spcPct val="100000"/>
              </a:lnSpc>
              <a:defRPr sz="4000" spc="600" baseline="0">
                <a:solidFill>
                  <a:schemeClr val="bg1"/>
                </a:solidFill>
                <a:latin typeface="+mj-lt"/>
              </a:defRPr>
            </a:lvl1pPr>
          </a:lstStyle>
          <a:p>
            <a:r>
              <a:rPr lang="en-US" altLang="ja-JP" dirty="0"/>
              <a:t>SECTION TITLE</a:t>
            </a:r>
            <a:endParaRPr lang="en-US" dirty="0"/>
          </a:p>
        </p:txBody>
      </p:sp>
    </p:spTree>
    <p:extLst>
      <p:ext uri="{BB962C8B-B14F-4D97-AF65-F5344CB8AC3E}">
        <p14:creationId xmlns:p14="http://schemas.microsoft.com/office/powerpoint/2010/main" val="391370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uble">
    <p:spTree>
      <p:nvGrpSpPr>
        <p:cNvPr id="1" name=""/>
        <p:cNvGrpSpPr/>
        <p:nvPr/>
      </p:nvGrpSpPr>
      <p:grpSpPr>
        <a:xfrm>
          <a:off x="0" y="0"/>
          <a:ext cx="0" cy="0"/>
          <a:chOff x="0" y="0"/>
          <a:chExt cx="0" cy="0"/>
        </a:xfrm>
      </p:grpSpPr>
      <p:sp>
        <p:nvSpPr>
          <p:cNvPr id="3" name="正方形/長方形 2"/>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図プレースホルダー 17"/>
          <p:cNvSpPr>
            <a:spLocks noGrp="1"/>
          </p:cNvSpPr>
          <p:nvPr>
            <p:ph type="pic" sz="quarter" idx="11" hasCustomPrompt="1"/>
          </p:nvPr>
        </p:nvSpPr>
        <p:spPr>
          <a:xfrm>
            <a:off x="9356370" y="5829299"/>
            <a:ext cx="8930042" cy="3285766"/>
          </a:xfrm>
          <a:custGeom>
            <a:avLst/>
            <a:gdLst/>
            <a:ahLst/>
            <a:cxnLst/>
            <a:rect l="l" t="t" r="r" b="b"/>
            <a:pathLst>
              <a:path w="8930042" h="3285766">
                <a:moveTo>
                  <a:pt x="1032594" y="0"/>
                </a:moveTo>
                <a:lnTo>
                  <a:pt x="8930042" y="0"/>
                </a:lnTo>
                <a:lnTo>
                  <a:pt x="8930042" y="3278042"/>
                </a:lnTo>
                <a:lnTo>
                  <a:pt x="1035115" y="3278042"/>
                </a:lnTo>
                <a:lnTo>
                  <a:pt x="1035115" y="3285766"/>
                </a:lnTo>
                <a:lnTo>
                  <a:pt x="1032681" y="3278042"/>
                </a:lnTo>
                <a:lnTo>
                  <a:pt x="1032594" y="3278042"/>
                </a:lnTo>
                <a:lnTo>
                  <a:pt x="1032594" y="3277764"/>
                </a:lnTo>
                <a:lnTo>
                  <a:pt x="0" y="401"/>
                </a:lnTo>
                <a:lnTo>
                  <a:pt x="1032594" y="401"/>
                </a:lnTo>
                <a:close/>
              </a:path>
            </a:pathLst>
          </a:custGeom>
        </p:spPr>
        <p:txBody>
          <a:bodyPr/>
          <a:lstStyle>
            <a:lvl1pPr>
              <a:defRPr baseline="0"/>
            </a:lvl1pPr>
          </a:lstStyle>
          <a:p>
            <a:r>
              <a:rPr kumimoji="1" lang="en-US" altLang="ja-JP" dirty="0"/>
              <a:t>  Add an image</a:t>
            </a:r>
            <a:endParaRPr kumimoji="1" lang="ja-JP" altLang="en-US" dirty="0"/>
          </a:p>
        </p:txBody>
      </p:sp>
      <p:grpSp>
        <p:nvGrpSpPr>
          <p:cNvPr id="9" name="グループ化 8"/>
          <p:cNvGrpSpPr/>
          <p:nvPr userDrawn="1"/>
        </p:nvGrpSpPr>
        <p:grpSpPr>
          <a:xfrm>
            <a:off x="0" y="0"/>
            <a:ext cx="10763386" cy="10284621"/>
            <a:chOff x="0" y="0"/>
            <a:chExt cx="10763386" cy="10284621"/>
          </a:xfrm>
        </p:grpSpPr>
        <p:sp>
          <p:nvSpPr>
            <p:cNvPr id="6" name="直角三角形 5"/>
            <p:cNvSpPr/>
            <p:nvPr userDrawn="1"/>
          </p:nvSpPr>
          <p:spPr>
            <a:xfrm>
              <a:off x="7523026" y="0"/>
              <a:ext cx="3240360" cy="102846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p:cNvSpPr/>
            <p:nvPr userDrawn="1"/>
          </p:nvSpPr>
          <p:spPr>
            <a:xfrm>
              <a:off x="0" y="0"/>
              <a:ext cx="7523026" cy="10278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 name="図プレースホルダー 13"/>
          <p:cNvSpPr>
            <a:spLocks noGrp="1"/>
          </p:cNvSpPr>
          <p:nvPr>
            <p:ph type="pic" sz="quarter" idx="10" hasCustomPrompt="1"/>
          </p:nvPr>
        </p:nvSpPr>
        <p:spPr>
          <a:xfrm>
            <a:off x="2522" y="1183061"/>
            <a:ext cx="8928474" cy="3280389"/>
          </a:xfrm>
          <a:custGeom>
            <a:avLst/>
            <a:gdLst/>
            <a:ahLst/>
            <a:cxnLst/>
            <a:rect l="l" t="t" r="r" b="b"/>
            <a:pathLst>
              <a:path w="8928474" h="3280389">
                <a:moveTo>
                  <a:pt x="7894927" y="0"/>
                </a:moveTo>
                <a:lnTo>
                  <a:pt x="7897361" y="7724"/>
                </a:lnTo>
                <a:lnTo>
                  <a:pt x="7897448" y="7724"/>
                </a:lnTo>
                <a:lnTo>
                  <a:pt x="7897448" y="8002"/>
                </a:lnTo>
                <a:lnTo>
                  <a:pt x="8928474" y="3280389"/>
                </a:lnTo>
                <a:lnTo>
                  <a:pt x="0" y="3280389"/>
                </a:lnTo>
                <a:lnTo>
                  <a:pt x="0" y="7724"/>
                </a:lnTo>
                <a:lnTo>
                  <a:pt x="7894927" y="7724"/>
                </a:lnTo>
                <a:close/>
              </a:path>
            </a:pathLst>
          </a:custGeom>
        </p:spPr>
        <p:txBody>
          <a:bodyPr/>
          <a:lstStyle>
            <a:lvl1pPr>
              <a:defRPr baseline="0"/>
            </a:lvl1pPr>
          </a:lstStyle>
          <a:p>
            <a:r>
              <a:rPr kumimoji="1" lang="en-US" altLang="ja-JP" dirty="0"/>
              <a:t>Add an image</a:t>
            </a:r>
            <a:endParaRPr kumimoji="1" lang="ja-JP" altLang="en-US" dirty="0"/>
          </a:p>
        </p:txBody>
      </p:sp>
      <p:sp>
        <p:nvSpPr>
          <p:cNvPr id="19" name="テキスト プレースホルダー 11"/>
          <p:cNvSpPr>
            <a:spLocks noGrp="1"/>
          </p:cNvSpPr>
          <p:nvPr>
            <p:ph type="body" sz="quarter" idx="15" hasCustomPrompt="1"/>
          </p:nvPr>
        </p:nvSpPr>
        <p:spPr>
          <a:xfrm>
            <a:off x="649961" y="5622044"/>
            <a:ext cx="7922539" cy="1794756"/>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6" hasCustomPrompt="1"/>
          </p:nvPr>
        </p:nvSpPr>
        <p:spPr>
          <a:xfrm>
            <a:off x="637261" y="4599214"/>
            <a:ext cx="7922539" cy="1040615"/>
          </a:xfrm>
        </p:spPr>
        <p:txBody>
          <a:bodyPr anchor="b">
            <a:noAutofit/>
          </a:bodyPr>
          <a:lstStyle>
            <a:lvl1pPr algn="l">
              <a:lnSpc>
                <a:spcPct val="100000"/>
              </a:lnSpc>
              <a:spcBef>
                <a:spcPts val="0"/>
              </a:spcBef>
              <a:defRPr sz="4800" spc="300">
                <a:solidFill>
                  <a:schemeClr val="bg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17" hasCustomPrompt="1"/>
          </p:nvPr>
        </p:nvSpPr>
        <p:spPr>
          <a:xfrm>
            <a:off x="9793961" y="3678944"/>
            <a:ext cx="7922539" cy="1794756"/>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18" hasCustomPrompt="1"/>
          </p:nvPr>
        </p:nvSpPr>
        <p:spPr>
          <a:xfrm>
            <a:off x="9781261" y="2656114"/>
            <a:ext cx="7922539" cy="1040615"/>
          </a:xfrm>
        </p:spPr>
        <p:txBody>
          <a:bodyPr anchor="b">
            <a:noAutofit/>
          </a:bodyPr>
          <a:lstStyle>
            <a:lvl1pPr algn="l">
              <a:lnSpc>
                <a:spcPct val="100000"/>
              </a:lnSpc>
              <a:spcBef>
                <a:spcPts val="0"/>
              </a:spcBef>
              <a:defRPr sz="4800" spc="300">
                <a:solidFill>
                  <a:schemeClr val="tx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2706753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 Points and Texts">
    <p:spTree>
      <p:nvGrpSpPr>
        <p:cNvPr id="1" name=""/>
        <p:cNvGrpSpPr/>
        <p:nvPr/>
      </p:nvGrpSpPr>
      <p:grpSpPr>
        <a:xfrm>
          <a:off x="0" y="0"/>
          <a:ext cx="0" cy="0"/>
          <a:chOff x="0" y="0"/>
          <a:chExt cx="0" cy="0"/>
        </a:xfrm>
      </p:grpSpPr>
      <p:sp>
        <p:nvSpPr>
          <p:cNvPr id="14" name="六角形 13"/>
          <p:cNvSpPr/>
          <p:nvPr userDrawn="1"/>
        </p:nvSpPr>
        <p:spPr>
          <a:xfrm rot="5400000">
            <a:off x="2000980" y="3501840"/>
            <a:ext cx="6406062" cy="5522467"/>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涙形 4"/>
          <p:cNvSpPr/>
          <p:nvPr userDrawn="1"/>
        </p:nvSpPr>
        <p:spPr>
          <a:xfrm rot="8100000">
            <a:off x="3826253" y="1835110"/>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涙形 5"/>
          <p:cNvSpPr/>
          <p:nvPr userDrawn="1"/>
        </p:nvSpPr>
        <p:spPr>
          <a:xfrm rot="4500000">
            <a:off x="1288949" y="3265416"/>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涙形 6"/>
          <p:cNvSpPr/>
          <p:nvPr userDrawn="1"/>
        </p:nvSpPr>
        <p:spPr>
          <a:xfrm rot="900000">
            <a:off x="1288949" y="6147768"/>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涙形 7"/>
          <p:cNvSpPr/>
          <p:nvPr userDrawn="1"/>
        </p:nvSpPr>
        <p:spPr>
          <a:xfrm rot="18900000">
            <a:off x="3847130" y="7557014"/>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涙形 8"/>
          <p:cNvSpPr/>
          <p:nvPr userDrawn="1"/>
        </p:nvSpPr>
        <p:spPr>
          <a:xfrm rot="15300000">
            <a:off x="6384434" y="6126708"/>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涙形 9"/>
          <p:cNvSpPr/>
          <p:nvPr userDrawn="1"/>
        </p:nvSpPr>
        <p:spPr>
          <a:xfrm rot="11700000">
            <a:off x="6384434" y="3244355"/>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11"/>
          <p:cNvSpPr>
            <a:spLocks noGrp="1"/>
          </p:cNvSpPr>
          <p:nvPr userDrawn="1">
            <p:ph type="body" sz="quarter" idx="23" hasCustomPrompt="1"/>
          </p:nvPr>
        </p:nvSpPr>
        <p:spPr>
          <a:xfrm>
            <a:off x="3922624" y="2664934"/>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16" name="図プレースホルダー 7"/>
          <p:cNvSpPr>
            <a:spLocks noGrp="1"/>
          </p:cNvSpPr>
          <p:nvPr userDrawn="1">
            <p:ph type="pic" sz="quarter" idx="18" hasCustomPrompt="1"/>
          </p:nvPr>
        </p:nvSpPr>
        <p:spPr>
          <a:xfrm>
            <a:off x="4801900" y="1969035"/>
            <a:ext cx="785909" cy="785909"/>
          </a:xfrm>
        </p:spPr>
        <p:txBody>
          <a:bodyPr>
            <a:normAutofit/>
          </a:bodyPr>
          <a:lstStyle>
            <a:lvl1pPr>
              <a:defRPr sz="16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29" hasCustomPrompt="1"/>
          </p:nvPr>
        </p:nvSpPr>
        <p:spPr>
          <a:xfrm>
            <a:off x="4048571" y="3114984"/>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0" hasCustomPrompt="1"/>
          </p:nvPr>
        </p:nvSpPr>
        <p:spPr>
          <a:xfrm>
            <a:off x="6469085" y="4125918"/>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19" name="図プレースホルダー 7"/>
          <p:cNvSpPr>
            <a:spLocks noGrp="1"/>
          </p:cNvSpPr>
          <p:nvPr userDrawn="1">
            <p:ph type="pic" sz="quarter" idx="31" hasCustomPrompt="1"/>
          </p:nvPr>
        </p:nvSpPr>
        <p:spPr>
          <a:xfrm>
            <a:off x="7348361" y="3430019"/>
            <a:ext cx="785909" cy="785909"/>
          </a:xfrm>
        </p:spPr>
        <p:txBody>
          <a:bodyPr>
            <a:normAutofit/>
          </a:bodyPr>
          <a:lstStyle>
            <a:lvl1pPr>
              <a:defRPr sz="1600"/>
            </a:lvl1pPr>
          </a:lstStyle>
          <a:p>
            <a:r>
              <a:rPr kumimoji="1" lang="en-US" altLang="ja-JP" dirty="0"/>
              <a:t>ICON</a:t>
            </a:r>
            <a:endParaRPr kumimoji="1" lang="ja-JP" altLang="en-US" dirty="0"/>
          </a:p>
        </p:txBody>
      </p:sp>
      <p:sp>
        <p:nvSpPr>
          <p:cNvPr id="20" name="テキスト プレースホルダー 11"/>
          <p:cNvSpPr>
            <a:spLocks noGrp="1"/>
          </p:cNvSpPr>
          <p:nvPr userDrawn="1">
            <p:ph type="body" sz="quarter" idx="32" hasCustomPrompt="1"/>
          </p:nvPr>
        </p:nvSpPr>
        <p:spPr>
          <a:xfrm>
            <a:off x="6595032" y="4575968"/>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userDrawn="1">
            <p:ph type="body" sz="quarter" idx="33" hasCustomPrompt="1"/>
          </p:nvPr>
        </p:nvSpPr>
        <p:spPr>
          <a:xfrm>
            <a:off x="1373600" y="4080913"/>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25" name="図プレースホルダー 7"/>
          <p:cNvSpPr>
            <a:spLocks noGrp="1"/>
          </p:cNvSpPr>
          <p:nvPr userDrawn="1">
            <p:ph type="pic" sz="quarter" idx="34" hasCustomPrompt="1"/>
          </p:nvPr>
        </p:nvSpPr>
        <p:spPr>
          <a:xfrm>
            <a:off x="2252876" y="3385014"/>
            <a:ext cx="785909" cy="785909"/>
          </a:xfrm>
        </p:spPr>
        <p:txBody>
          <a:bodyPr>
            <a:normAutofit/>
          </a:bodyPr>
          <a:lstStyle>
            <a:lvl1pPr>
              <a:defRPr sz="1600"/>
            </a:lvl1pPr>
          </a:lstStyle>
          <a:p>
            <a:r>
              <a:rPr kumimoji="1" lang="en-US" altLang="ja-JP" dirty="0"/>
              <a:t>ICON</a:t>
            </a:r>
            <a:endParaRPr kumimoji="1" lang="ja-JP" altLang="en-US" dirty="0"/>
          </a:p>
        </p:txBody>
      </p:sp>
      <p:sp>
        <p:nvSpPr>
          <p:cNvPr id="26" name="テキスト プレースホルダー 11"/>
          <p:cNvSpPr>
            <a:spLocks noGrp="1"/>
          </p:cNvSpPr>
          <p:nvPr userDrawn="1">
            <p:ph type="body" sz="quarter" idx="35" hasCustomPrompt="1"/>
          </p:nvPr>
        </p:nvSpPr>
        <p:spPr>
          <a:xfrm>
            <a:off x="1499547" y="4530963"/>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27" name="テキスト プレースホルダー 11"/>
          <p:cNvSpPr>
            <a:spLocks noGrp="1"/>
          </p:cNvSpPr>
          <p:nvPr userDrawn="1">
            <p:ph type="body" sz="quarter" idx="36" hasCustomPrompt="1"/>
          </p:nvPr>
        </p:nvSpPr>
        <p:spPr>
          <a:xfrm>
            <a:off x="1373600" y="6958972"/>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28" name="図プレースホルダー 7"/>
          <p:cNvSpPr>
            <a:spLocks noGrp="1"/>
          </p:cNvSpPr>
          <p:nvPr userDrawn="1">
            <p:ph type="pic" sz="quarter" idx="37" hasCustomPrompt="1"/>
          </p:nvPr>
        </p:nvSpPr>
        <p:spPr>
          <a:xfrm>
            <a:off x="2252876" y="6263073"/>
            <a:ext cx="785909" cy="785909"/>
          </a:xfrm>
        </p:spPr>
        <p:txBody>
          <a:bodyPr>
            <a:normAutofit/>
          </a:bodyPr>
          <a:lstStyle>
            <a:lvl1pPr>
              <a:defRPr sz="1600"/>
            </a:lvl1pPr>
          </a:lstStyle>
          <a:p>
            <a:r>
              <a:rPr kumimoji="1" lang="en-US" altLang="ja-JP" dirty="0"/>
              <a:t>ICON</a:t>
            </a:r>
            <a:endParaRPr kumimoji="1" lang="ja-JP" altLang="en-US" dirty="0"/>
          </a:p>
        </p:txBody>
      </p:sp>
      <p:sp>
        <p:nvSpPr>
          <p:cNvPr id="29" name="テキスト プレースホルダー 11"/>
          <p:cNvSpPr>
            <a:spLocks noGrp="1"/>
          </p:cNvSpPr>
          <p:nvPr userDrawn="1">
            <p:ph type="body" sz="quarter" idx="38" hasCustomPrompt="1"/>
          </p:nvPr>
        </p:nvSpPr>
        <p:spPr>
          <a:xfrm>
            <a:off x="1499547" y="7409022"/>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30" name="テキスト プレースホルダー 11"/>
          <p:cNvSpPr>
            <a:spLocks noGrp="1"/>
          </p:cNvSpPr>
          <p:nvPr userDrawn="1">
            <p:ph type="body" sz="quarter" idx="39" hasCustomPrompt="1"/>
          </p:nvPr>
        </p:nvSpPr>
        <p:spPr>
          <a:xfrm>
            <a:off x="6469085" y="6940409"/>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31" name="図プレースホルダー 7"/>
          <p:cNvSpPr>
            <a:spLocks noGrp="1"/>
          </p:cNvSpPr>
          <p:nvPr userDrawn="1">
            <p:ph type="pic" sz="quarter" idx="40" hasCustomPrompt="1"/>
          </p:nvPr>
        </p:nvSpPr>
        <p:spPr>
          <a:xfrm>
            <a:off x="7348361" y="6244510"/>
            <a:ext cx="785909" cy="785909"/>
          </a:xfrm>
        </p:spPr>
        <p:txBody>
          <a:bodyPr>
            <a:normAutofit/>
          </a:bodyPr>
          <a:lstStyle>
            <a:lvl1pPr>
              <a:defRPr sz="1600"/>
            </a:lvl1pPr>
          </a:lstStyle>
          <a:p>
            <a:r>
              <a:rPr kumimoji="1" lang="en-US" altLang="ja-JP" dirty="0"/>
              <a:t>ICON</a:t>
            </a:r>
            <a:endParaRPr kumimoji="1" lang="ja-JP" altLang="en-US" dirty="0"/>
          </a:p>
        </p:txBody>
      </p:sp>
      <p:sp>
        <p:nvSpPr>
          <p:cNvPr id="32" name="テキスト プレースホルダー 11"/>
          <p:cNvSpPr>
            <a:spLocks noGrp="1"/>
          </p:cNvSpPr>
          <p:nvPr userDrawn="1">
            <p:ph type="body" sz="quarter" idx="41" hasCustomPrompt="1"/>
          </p:nvPr>
        </p:nvSpPr>
        <p:spPr>
          <a:xfrm>
            <a:off x="6595032" y="7390459"/>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userDrawn="1">
            <p:ph type="body" sz="quarter" idx="42" hasCustomPrompt="1"/>
          </p:nvPr>
        </p:nvSpPr>
        <p:spPr>
          <a:xfrm>
            <a:off x="3922624" y="8356388"/>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34" name="図プレースホルダー 7"/>
          <p:cNvSpPr>
            <a:spLocks noGrp="1"/>
          </p:cNvSpPr>
          <p:nvPr userDrawn="1">
            <p:ph type="pic" sz="quarter" idx="43" hasCustomPrompt="1"/>
          </p:nvPr>
        </p:nvSpPr>
        <p:spPr>
          <a:xfrm>
            <a:off x="4801900" y="7615484"/>
            <a:ext cx="785909" cy="785909"/>
          </a:xfrm>
        </p:spPr>
        <p:txBody>
          <a:bodyPr>
            <a:normAutofit/>
          </a:bodyPr>
          <a:lstStyle>
            <a:lvl1pPr>
              <a:defRPr sz="1600"/>
            </a:lvl1pPr>
          </a:lstStyle>
          <a:p>
            <a:r>
              <a:rPr kumimoji="1" lang="en-US" altLang="ja-JP" dirty="0"/>
              <a:t>ICON</a:t>
            </a:r>
            <a:endParaRPr kumimoji="1" lang="ja-JP" altLang="en-US" dirty="0"/>
          </a:p>
        </p:txBody>
      </p:sp>
      <p:sp>
        <p:nvSpPr>
          <p:cNvPr id="35" name="テキスト プレースホルダー 11"/>
          <p:cNvSpPr>
            <a:spLocks noGrp="1"/>
          </p:cNvSpPr>
          <p:nvPr userDrawn="1">
            <p:ph type="body" sz="quarter" idx="44" hasCustomPrompt="1"/>
          </p:nvPr>
        </p:nvSpPr>
        <p:spPr>
          <a:xfrm>
            <a:off x="4048571" y="8761433"/>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userDrawn="1">
            <p:ph type="body" sz="quarter" idx="15" hasCustomPrompt="1"/>
          </p:nvPr>
        </p:nvSpPr>
        <p:spPr>
          <a:xfrm>
            <a:off x="9548249" y="2249108"/>
            <a:ext cx="7914915"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41" name="ホームベース 40"/>
          <p:cNvSpPr/>
          <p:nvPr userDrawn="1"/>
        </p:nvSpPr>
        <p:spPr>
          <a:xfrm>
            <a:off x="9615805" y="5438411"/>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1"/>
          <p:cNvSpPr>
            <a:spLocks noGrp="1"/>
          </p:cNvSpPr>
          <p:nvPr userDrawn="1">
            <p:ph type="body" sz="quarter" idx="16" hasCustomPrompt="1"/>
          </p:nvPr>
        </p:nvSpPr>
        <p:spPr>
          <a:xfrm>
            <a:off x="10095502" y="5810974"/>
            <a:ext cx="7328624" cy="1627089"/>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userDrawn="1">
            <p:ph type="body" sz="quarter" idx="17" hasCustomPrompt="1"/>
          </p:nvPr>
        </p:nvSpPr>
        <p:spPr>
          <a:xfrm>
            <a:off x="10095502" y="5231545"/>
            <a:ext cx="732862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44" name="ホームベース 43"/>
          <p:cNvSpPr/>
          <p:nvPr userDrawn="1"/>
        </p:nvSpPr>
        <p:spPr>
          <a:xfrm>
            <a:off x="9615805" y="7856574"/>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プレースホルダー 11"/>
          <p:cNvSpPr>
            <a:spLocks noGrp="1"/>
          </p:cNvSpPr>
          <p:nvPr userDrawn="1">
            <p:ph type="body" sz="quarter" idx="45" hasCustomPrompt="1"/>
          </p:nvPr>
        </p:nvSpPr>
        <p:spPr>
          <a:xfrm>
            <a:off x="10095502" y="8239918"/>
            <a:ext cx="7328624" cy="1627089"/>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46" name="テキスト プレースホルダー 11"/>
          <p:cNvSpPr>
            <a:spLocks noGrp="1"/>
          </p:cNvSpPr>
          <p:nvPr userDrawn="1">
            <p:ph type="body" sz="quarter" idx="19" hasCustomPrompt="1"/>
          </p:nvPr>
        </p:nvSpPr>
        <p:spPr>
          <a:xfrm>
            <a:off x="10095502" y="7649708"/>
            <a:ext cx="732862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cxnSp>
        <p:nvCxnSpPr>
          <p:cNvPr id="37" name="直線コネクタ 6">
            <a:extLst>
              <a:ext uri="{FF2B5EF4-FFF2-40B4-BE49-F238E27FC236}">
                <a16:creationId xmlns:a16="http://schemas.microsoft.com/office/drawing/2014/main" id="{F123FEE3-81C1-425D-A43F-CF48CE8FCDC5}"/>
              </a:ext>
            </a:extLst>
          </p:cNvPr>
          <p:cNvCxnSpPr/>
          <p:nvPr userDrawn="1"/>
        </p:nvCxnSpPr>
        <p:spPr>
          <a:xfrm>
            <a:off x="603507" y="1768125"/>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15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par>
                          <p:cTn id="73" fill="hold">
                            <p:stCondLst>
                              <p:cond delay="3000"/>
                            </p:stCondLst>
                            <p:childTnLst>
                              <p:par>
                                <p:cTn id="74" presetID="10" presetClass="entr" presetSubtype="0" fill="hold" grpId="0"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par>
                          <p:cTn id="86" fill="hold">
                            <p:stCondLst>
                              <p:cond delay="3500"/>
                            </p:stCondLst>
                            <p:childTnLst>
                              <p:par>
                                <p:cTn id="87" presetID="2" presetClass="entr" presetSubtype="2" decel="100000"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additive="base">
                                        <p:cTn id="89" dur="500" fill="hold"/>
                                        <p:tgtEl>
                                          <p:spTgt spid="38"/>
                                        </p:tgtEl>
                                        <p:attrNameLst>
                                          <p:attrName>ppt_x</p:attrName>
                                        </p:attrNameLst>
                                      </p:cBhvr>
                                      <p:tavLst>
                                        <p:tav tm="0">
                                          <p:val>
                                            <p:strVal val="1+#ppt_w/2"/>
                                          </p:val>
                                        </p:tav>
                                        <p:tav tm="100000">
                                          <p:val>
                                            <p:strVal val="#ppt_x"/>
                                          </p:val>
                                        </p:tav>
                                      </p:tavLst>
                                    </p:anim>
                                    <p:anim calcmode="lin" valueType="num">
                                      <p:cBhvr additive="base">
                                        <p:cTn id="90" dur="500" fill="hold"/>
                                        <p:tgtEl>
                                          <p:spTgt spid="38"/>
                                        </p:tgtEl>
                                        <p:attrNameLst>
                                          <p:attrName>ppt_y</p:attrName>
                                        </p:attrNameLst>
                                      </p:cBhvr>
                                      <p:tavLst>
                                        <p:tav tm="0">
                                          <p:val>
                                            <p:strVal val="#ppt_y"/>
                                          </p:val>
                                        </p:tav>
                                        <p:tav tm="100000">
                                          <p:val>
                                            <p:strVal val="#ppt_y"/>
                                          </p:val>
                                        </p:tav>
                                      </p:tavLst>
                                    </p:anim>
                                  </p:childTnLst>
                                </p:cTn>
                              </p:par>
                            </p:childTnLst>
                          </p:cTn>
                        </p:par>
                        <p:par>
                          <p:cTn id="91" fill="hold">
                            <p:stCondLst>
                              <p:cond delay="4000"/>
                            </p:stCondLst>
                            <p:childTnLst>
                              <p:par>
                                <p:cTn id="92" presetID="2" presetClass="entr" presetSubtype="8" decel="100000" fill="hold" grpId="0" nodeType="afterEffect">
                                  <p:stCondLst>
                                    <p:cond delay="250"/>
                                  </p:stCondLst>
                                  <p:childTnLst>
                                    <p:set>
                                      <p:cBhvr>
                                        <p:cTn id="93" dur="1" fill="hold">
                                          <p:stCondLst>
                                            <p:cond delay="0"/>
                                          </p:stCondLst>
                                        </p:cTn>
                                        <p:tgtEl>
                                          <p:spTgt spid="41"/>
                                        </p:tgtEl>
                                        <p:attrNameLst>
                                          <p:attrName>style.visibility</p:attrName>
                                        </p:attrNameLst>
                                      </p:cBhvr>
                                      <p:to>
                                        <p:strVal val="visible"/>
                                      </p:to>
                                    </p:set>
                                    <p:anim calcmode="lin" valueType="num">
                                      <p:cBhvr additive="base">
                                        <p:cTn id="94" dur="500" fill="hold"/>
                                        <p:tgtEl>
                                          <p:spTgt spid="41"/>
                                        </p:tgtEl>
                                        <p:attrNameLst>
                                          <p:attrName>ppt_x</p:attrName>
                                        </p:attrNameLst>
                                      </p:cBhvr>
                                      <p:tavLst>
                                        <p:tav tm="0">
                                          <p:val>
                                            <p:strVal val="0-#ppt_w/2"/>
                                          </p:val>
                                        </p:tav>
                                        <p:tav tm="100000">
                                          <p:val>
                                            <p:strVal val="#ppt_x"/>
                                          </p:val>
                                        </p:tav>
                                      </p:tavLst>
                                    </p:anim>
                                    <p:anim calcmode="lin" valueType="num">
                                      <p:cBhvr additive="base">
                                        <p:cTn id="95" dur="500" fill="hold"/>
                                        <p:tgtEl>
                                          <p:spTgt spid="41"/>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250"/>
                                  </p:stCondLst>
                                  <p:childTnLst>
                                    <p:set>
                                      <p:cBhvr>
                                        <p:cTn id="97" dur="1" fill="hold">
                                          <p:stCondLst>
                                            <p:cond delay="0"/>
                                          </p:stCondLst>
                                        </p:cTn>
                                        <p:tgtEl>
                                          <p:spTgt spid="42"/>
                                        </p:tgtEl>
                                        <p:attrNameLst>
                                          <p:attrName>style.visibility</p:attrName>
                                        </p:attrNameLst>
                                      </p:cBhvr>
                                      <p:to>
                                        <p:strVal val="visible"/>
                                      </p:to>
                                    </p:set>
                                    <p:anim calcmode="lin" valueType="num">
                                      <p:cBhvr additive="base">
                                        <p:cTn id="98" dur="500" fill="hold"/>
                                        <p:tgtEl>
                                          <p:spTgt spid="42"/>
                                        </p:tgtEl>
                                        <p:attrNameLst>
                                          <p:attrName>ppt_x</p:attrName>
                                        </p:attrNameLst>
                                      </p:cBhvr>
                                      <p:tavLst>
                                        <p:tav tm="0">
                                          <p:val>
                                            <p:strVal val="1+#ppt_w/2"/>
                                          </p:val>
                                        </p:tav>
                                        <p:tav tm="100000">
                                          <p:val>
                                            <p:strVal val="#ppt_x"/>
                                          </p:val>
                                        </p:tav>
                                      </p:tavLst>
                                    </p:anim>
                                    <p:anim calcmode="lin" valueType="num">
                                      <p:cBhvr additive="base">
                                        <p:cTn id="99" dur="500" fill="hold"/>
                                        <p:tgtEl>
                                          <p:spTgt spid="42"/>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250"/>
                                  </p:stCondLst>
                                  <p:childTnLst>
                                    <p:set>
                                      <p:cBhvr>
                                        <p:cTn id="101" dur="1" fill="hold">
                                          <p:stCondLst>
                                            <p:cond delay="0"/>
                                          </p:stCondLst>
                                        </p:cTn>
                                        <p:tgtEl>
                                          <p:spTgt spid="43"/>
                                        </p:tgtEl>
                                        <p:attrNameLst>
                                          <p:attrName>style.visibility</p:attrName>
                                        </p:attrNameLst>
                                      </p:cBhvr>
                                      <p:to>
                                        <p:strVal val="visible"/>
                                      </p:to>
                                    </p:set>
                                    <p:anim calcmode="lin" valueType="num">
                                      <p:cBhvr additive="base">
                                        <p:cTn id="102" dur="500" fill="hold"/>
                                        <p:tgtEl>
                                          <p:spTgt spid="43"/>
                                        </p:tgtEl>
                                        <p:attrNameLst>
                                          <p:attrName>ppt_x</p:attrName>
                                        </p:attrNameLst>
                                      </p:cBhvr>
                                      <p:tavLst>
                                        <p:tav tm="0">
                                          <p:val>
                                            <p:strVal val="1+#ppt_w/2"/>
                                          </p:val>
                                        </p:tav>
                                        <p:tav tm="100000">
                                          <p:val>
                                            <p:strVal val="#ppt_x"/>
                                          </p:val>
                                        </p:tav>
                                      </p:tavLst>
                                    </p:anim>
                                    <p:anim calcmode="lin" valueType="num">
                                      <p:cBhvr additive="base">
                                        <p:cTn id="103" dur="500" fill="hold"/>
                                        <p:tgtEl>
                                          <p:spTgt spid="43"/>
                                        </p:tgtEl>
                                        <p:attrNameLst>
                                          <p:attrName>ppt_y</p:attrName>
                                        </p:attrNameLst>
                                      </p:cBhvr>
                                      <p:tavLst>
                                        <p:tav tm="0">
                                          <p:val>
                                            <p:strVal val="#ppt_y"/>
                                          </p:val>
                                        </p:tav>
                                        <p:tav tm="100000">
                                          <p:val>
                                            <p:strVal val="#ppt_y"/>
                                          </p:val>
                                        </p:tav>
                                      </p:tavLst>
                                    </p:anim>
                                  </p:childTnLst>
                                </p:cTn>
                              </p:par>
                            </p:childTnLst>
                          </p:cTn>
                        </p:par>
                        <p:par>
                          <p:cTn id="104" fill="hold">
                            <p:stCondLst>
                              <p:cond delay="4750"/>
                            </p:stCondLst>
                            <p:childTnLst>
                              <p:par>
                                <p:cTn id="105" presetID="2" presetClass="entr" presetSubtype="8" decel="100000" fill="hold" grpId="0" nodeType="afterEffect">
                                  <p:stCondLst>
                                    <p:cond delay="25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500" fill="hold"/>
                                        <p:tgtEl>
                                          <p:spTgt spid="44"/>
                                        </p:tgtEl>
                                        <p:attrNameLst>
                                          <p:attrName>ppt_x</p:attrName>
                                        </p:attrNameLst>
                                      </p:cBhvr>
                                      <p:tavLst>
                                        <p:tav tm="0">
                                          <p:val>
                                            <p:strVal val="0-#ppt_w/2"/>
                                          </p:val>
                                        </p:tav>
                                        <p:tav tm="100000">
                                          <p:val>
                                            <p:strVal val="#ppt_x"/>
                                          </p:val>
                                        </p:tav>
                                      </p:tavLst>
                                    </p:anim>
                                    <p:anim calcmode="lin" valueType="num">
                                      <p:cBhvr additive="base">
                                        <p:cTn id="108" dur="500" fill="hold"/>
                                        <p:tgtEl>
                                          <p:spTgt spid="44"/>
                                        </p:tgtEl>
                                        <p:attrNameLst>
                                          <p:attrName>ppt_y</p:attrName>
                                        </p:attrNameLst>
                                      </p:cBhvr>
                                      <p:tavLst>
                                        <p:tav tm="0">
                                          <p:val>
                                            <p:strVal val="#ppt_y"/>
                                          </p:val>
                                        </p:tav>
                                        <p:tav tm="100000">
                                          <p:val>
                                            <p:strVal val="#ppt_y"/>
                                          </p:val>
                                        </p:tav>
                                      </p:tavLst>
                                    </p:anim>
                                  </p:childTnLst>
                                </p:cTn>
                              </p:par>
                              <p:par>
                                <p:cTn id="109" presetID="2" presetClass="entr" presetSubtype="2" decel="100000" fill="hold" grpId="0" nodeType="withEffect">
                                  <p:stCondLst>
                                    <p:cond delay="250"/>
                                  </p:stCondLst>
                                  <p:childTnLst>
                                    <p:set>
                                      <p:cBhvr>
                                        <p:cTn id="110" dur="1" fill="hold">
                                          <p:stCondLst>
                                            <p:cond delay="0"/>
                                          </p:stCondLst>
                                        </p:cTn>
                                        <p:tgtEl>
                                          <p:spTgt spid="45"/>
                                        </p:tgtEl>
                                        <p:attrNameLst>
                                          <p:attrName>style.visibility</p:attrName>
                                        </p:attrNameLst>
                                      </p:cBhvr>
                                      <p:to>
                                        <p:strVal val="visible"/>
                                      </p:to>
                                    </p:set>
                                    <p:anim calcmode="lin" valueType="num">
                                      <p:cBhvr additive="base">
                                        <p:cTn id="111" dur="500" fill="hold"/>
                                        <p:tgtEl>
                                          <p:spTgt spid="45"/>
                                        </p:tgtEl>
                                        <p:attrNameLst>
                                          <p:attrName>ppt_x</p:attrName>
                                        </p:attrNameLst>
                                      </p:cBhvr>
                                      <p:tavLst>
                                        <p:tav tm="0">
                                          <p:val>
                                            <p:strVal val="1+#ppt_w/2"/>
                                          </p:val>
                                        </p:tav>
                                        <p:tav tm="100000">
                                          <p:val>
                                            <p:strVal val="#ppt_x"/>
                                          </p:val>
                                        </p:tav>
                                      </p:tavLst>
                                    </p:anim>
                                    <p:anim calcmode="lin" valueType="num">
                                      <p:cBhvr additive="base">
                                        <p:cTn id="112" dur="500" fill="hold"/>
                                        <p:tgtEl>
                                          <p:spTgt spid="45"/>
                                        </p:tgtEl>
                                        <p:attrNameLst>
                                          <p:attrName>ppt_y</p:attrName>
                                        </p:attrNameLst>
                                      </p:cBhvr>
                                      <p:tavLst>
                                        <p:tav tm="0">
                                          <p:val>
                                            <p:strVal val="#ppt_y"/>
                                          </p:val>
                                        </p:tav>
                                        <p:tav tm="100000">
                                          <p:val>
                                            <p:strVal val="#ppt_y"/>
                                          </p:val>
                                        </p:tav>
                                      </p:tavLst>
                                    </p:anim>
                                  </p:childTnLst>
                                </p:cTn>
                              </p:par>
                              <p:par>
                                <p:cTn id="113" presetID="2" presetClass="entr" presetSubtype="2" decel="100000" fill="hold" grpId="0" nodeType="withEffect">
                                  <p:stCondLst>
                                    <p:cond delay="25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1+#ppt_w/2"/>
                                          </p:val>
                                        </p:tav>
                                        <p:tav tm="100000">
                                          <p:val>
                                            <p:strVal val="#ppt_x"/>
                                          </p:val>
                                        </p:tav>
                                      </p:tavLst>
                                    </p:anim>
                                    <p:anim calcmode="lin" valueType="num">
                                      <p:cBhvr additive="base">
                                        <p:cTn id="116" dur="500" fill="hold"/>
                                        <p:tgtEl>
                                          <p:spTgt spid="46"/>
                                        </p:tgtEl>
                                        <p:attrNameLst>
                                          <p:attrName>ppt_y</p:attrName>
                                        </p:attrNameLst>
                                      </p:cBhvr>
                                      <p:tavLst>
                                        <p:tav tm="0">
                                          <p:val>
                                            <p:strVal val="#ppt_y"/>
                                          </p:val>
                                        </p:tav>
                                        <p:tav tm="100000">
                                          <p:val>
                                            <p:strVal val="#ppt_y"/>
                                          </p:val>
                                        </p:tav>
                                      </p:tavLst>
                                    </p:anim>
                                  </p:childTnLst>
                                </p:cTn>
                              </p:par>
                            </p:childTnLst>
                          </p:cTn>
                        </p:par>
                        <p:par>
                          <p:cTn id="117" fill="hold">
                            <p:stCondLst>
                              <p:cond delay="5500"/>
                            </p:stCondLst>
                            <p:childTnLst>
                              <p:par>
                                <p:cTn id="118" presetID="22" presetClass="entr" presetSubtype="8" fill="hold" nodeType="after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wipe(left)">
                                      <p:cBhvr>
                                        <p:cTn id="12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8" grpId="0" animBg="1"/>
      <p:bldP spid="9" grpId="0" animBg="1"/>
      <p:bldP spid="10" grpId="0" animBg="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p:tmplLst>
          <p:tmpl>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1" grpId="0" animBg="1"/>
      <p:bldP spid="42" grpId="0">
        <p:tmplLst>
          <p:tmpl>
            <p:tnLst>
              <p:par>
                <p:cTn presetID="2" presetClass="entr" presetSubtype="2"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decel="100000" fill="hold" nodeType="with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oniters">
    <p:spTree>
      <p:nvGrpSpPr>
        <p:cNvPr id="1" name=""/>
        <p:cNvGrpSpPr/>
        <p:nvPr/>
      </p:nvGrpSpPr>
      <p:grpSpPr>
        <a:xfrm>
          <a:off x="0" y="0"/>
          <a:ext cx="0" cy="0"/>
          <a:chOff x="0" y="0"/>
          <a:chExt cx="0" cy="0"/>
        </a:xfrm>
      </p:grpSpPr>
      <p:sp>
        <p:nvSpPr>
          <p:cNvPr id="5" name="正方形/長方形 4"/>
          <p:cNvSpPr/>
          <p:nvPr userDrawn="1"/>
        </p:nvSpPr>
        <p:spPr>
          <a:xfrm>
            <a:off x="-1" y="0"/>
            <a:ext cx="18286413" cy="6583660"/>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9" name="テキスト プレースホルダー 7"/>
          <p:cNvSpPr>
            <a:spLocks noGrp="1"/>
          </p:cNvSpPr>
          <p:nvPr>
            <p:ph type="body" sz="quarter" idx="15" hasCustomPrompt="1"/>
          </p:nvPr>
        </p:nvSpPr>
        <p:spPr>
          <a:xfrm>
            <a:off x="412236" y="1208103"/>
            <a:ext cx="6221087" cy="5033903"/>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10" name="図プレースホルダー 8"/>
          <p:cNvSpPr>
            <a:spLocks noGrp="1"/>
          </p:cNvSpPr>
          <p:nvPr>
            <p:ph type="pic" sz="quarter" idx="16" hasCustomPrompt="1"/>
          </p:nvPr>
        </p:nvSpPr>
        <p:spPr>
          <a:xfrm>
            <a:off x="667031" y="1433128"/>
            <a:ext cx="5733348" cy="3150350"/>
          </a:xfrm>
        </p:spPr>
        <p:txBody>
          <a:bodyPr/>
          <a:lstStyle>
            <a:lvl1pPr>
              <a:defRPr/>
            </a:lvl1pPr>
          </a:lstStyle>
          <a:p>
            <a:r>
              <a:rPr kumimoji="1" lang="en-US" altLang="ja-JP" dirty="0"/>
              <a:t>Add an image</a:t>
            </a:r>
            <a:endParaRPr kumimoji="1" lang="ja-JP" altLang="en-US" dirty="0"/>
          </a:p>
        </p:txBody>
      </p:sp>
      <p:sp>
        <p:nvSpPr>
          <p:cNvPr id="11" name="テキスト プレースホルダー 7"/>
          <p:cNvSpPr>
            <a:spLocks noGrp="1"/>
          </p:cNvSpPr>
          <p:nvPr>
            <p:ph type="body" sz="quarter" idx="17" hasCustomPrompt="1"/>
          </p:nvPr>
        </p:nvSpPr>
        <p:spPr>
          <a:xfrm>
            <a:off x="11588711" y="1201446"/>
            <a:ext cx="6221087" cy="5033903"/>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12" name="図プレースホルダー 8"/>
          <p:cNvSpPr>
            <a:spLocks noGrp="1"/>
          </p:cNvSpPr>
          <p:nvPr>
            <p:ph type="pic" sz="quarter" idx="18" hasCustomPrompt="1"/>
          </p:nvPr>
        </p:nvSpPr>
        <p:spPr>
          <a:xfrm>
            <a:off x="11843506" y="1426471"/>
            <a:ext cx="5733348" cy="3150350"/>
          </a:xfrm>
        </p:spPr>
        <p:txBody>
          <a:bodyPr/>
          <a:lstStyle>
            <a:lvl1pPr>
              <a:defRPr/>
            </a:lvl1pPr>
          </a:lstStyle>
          <a:p>
            <a:r>
              <a:rPr kumimoji="1" lang="en-US" altLang="ja-JP" dirty="0"/>
              <a:t>Add an image</a:t>
            </a:r>
            <a:endParaRPr kumimoji="1" lang="ja-JP" altLang="en-US" dirty="0"/>
          </a:p>
        </p:txBody>
      </p:sp>
      <p:sp>
        <p:nvSpPr>
          <p:cNvPr id="8" name="テキスト プレースホルダー 7"/>
          <p:cNvSpPr>
            <a:spLocks noGrp="1"/>
          </p:cNvSpPr>
          <p:nvPr>
            <p:ph type="body" sz="quarter" idx="14" hasCustomPrompt="1"/>
          </p:nvPr>
        </p:nvSpPr>
        <p:spPr>
          <a:xfrm>
            <a:off x="5546049" y="958035"/>
            <a:ext cx="7197557" cy="5824031"/>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7" name="図プレースホルダー 8"/>
          <p:cNvSpPr>
            <a:spLocks noGrp="1"/>
          </p:cNvSpPr>
          <p:nvPr>
            <p:ph type="pic" sz="quarter" idx="13" hasCustomPrompt="1"/>
          </p:nvPr>
        </p:nvSpPr>
        <p:spPr>
          <a:xfrm>
            <a:off x="5814679" y="1201445"/>
            <a:ext cx="6660740" cy="3645405"/>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14" name="直線コネクタ 13"/>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7831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par>
                          <p:cTn id="29" fill="hold">
                            <p:stCondLst>
                              <p:cond delay="2000"/>
                            </p:stCondLst>
                            <p:childTnLst>
                              <p:par>
                                <p:cTn id="30" presetID="2" presetClass="entr" presetSubtype="4" decel="100000" fill="hold" grpId="0" nodeType="afterEffect">
                                  <p:stCondLst>
                                    <p:cond delay="50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3050"/>
                            </p:stCondLst>
                            <p:childTnLst>
                              <p:par>
                                <p:cTn id="35" presetID="16" presetClass="entr" presetSubtype="37"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outVertical)">
                                      <p:cBhvr>
                                        <p:cTn id="37" dur="500"/>
                                        <p:tgtEl>
                                          <p:spTgt spid="14"/>
                                        </p:tgtEl>
                                      </p:cBhvr>
                                    </p:animEffect>
                                  </p:childTnLst>
                                </p:cTn>
                              </p:par>
                            </p:childTnLst>
                          </p:cTn>
                        </p:par>
                        <p:par>
                          <p:cTn id="38" fill="hold">
                            <p:stCondLst>
                              <p:cond delay="3550"/>
                            </p:stCondLst>
                            <p:childTnLst>
                              <p:par>
                                <p:cTn id="39" presetID="2" presetClass="entr" presetSubtype="4" decel="10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tmplLst>
          <p:tmpl>
            <p:tnLst>
              <p:par>
                <p:cTn presetID="14" presetClass="entr" presetSubtype="1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2" grpId="0"/>
      <p:bldP spid="8" grpId="0" animBg="1">
        <p:tmplLst>
          <p:tmpl>
            <p:tnLst>
              <p:par>
                <p:cTn presetID="14" presetClass="entr" presetSubtype="1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randombar(horizontal)">
                      <p:cBhvr>
                        <p:cTn dur="500"/>
                        <p:tgtEl>
                          <p:spTgt spid="8"/>
                        </p:tgtEl>
                      </p:cBhvr>
                    </p:animEffect>
                  </p:childTnLst>
                </p:cTn>
              </p:par>
            </p:tnLst>
          </p:tmpl>
        </p:tmplLst>
      </p:bldP>
      <p:bldP spid="7"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Points and Big Tit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32" name="正方形/長方形 31"/>
          <p:cNvSpPr/>
          <p:nvPr userDrawn="1"/>
        </p:nvSpPr>
        <p:spPr>
          <a:xfrm>
            <a:off x="0" y="0"/>
            <a:ext cx="18286413" cy="5143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15" hasCustomPrompt="1"/>
          </p:nvPr>
        </p:nvSpPr>
        <p:spPr>
          <a:xfrm>
            <a:off x="727271" y="122806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2" hasCustomPrompt="1"/>
          </p:nvPr>
        </p:nvSpPr>
        <p:spPr>
          <a:xfrm>
            <a:off x="727272" y="3405437"/>
            <a:ext cx="16831870" cy="990111"/>
          </a:xfrm>
        </p:spPr>
        <p:txBody>
          <a:bodyPr anchor="ctr">
            <a:noAutofit/>
          </a:bodyPr>
          <a:lstStyle>
            <a:lvl1pPr algn="ctr">
              <a:lnSpc>
                <a:spcPct val="100000"/>
              </a:lnSpc>
              <a:spcBef>
                <a:spcPts val="0"/>
              </a:spcBef>
              <a:defRPr sz="3600" spc="1500" baseline="0">
                <a:solidFill>
                  <a:schemeClr val="bg1"/>
                </a:solidFill>
                <a:latin typeface="+mj-lt"/>
              </a:defRPr>
            </a:lvl1pPr>
          </a:lstStyle>
          <a:p>
            <a:pPr lvl="0"/>
            <a:r>
              <a:rPr lang="en-US" altLang="ja-JP" dirty="0"/>
              <a:t>TEXT HERE</a:t>
            </a:r>
            <a:endParaRPr lang="en-US" dirty="0"/>
          </a:p>
        </p:txBody>
      </p:sp>
      <p:sp>
        <p:nvSpPr>
          <p:cNvPr id="35" name="図プレースホルダー 7"/>
          <p:cNvSpPr>
            <a:spLocks noGrp="1"/>
          </p:cNvSpPr>
          <p:nvPr>
            <p:ph type="pic" sz="quarter" idx="18" hasCustomPrompt="1"/>
          </p:nvPr>
        </p:nvSpPr>
        <p:spPr>
          <a:xfrm>
            <a:off x="3202547" y="5638555"/>
            <a:ext cx="1530170" cy="1530170"/>
          </a:xfrm>
        </p:spPr>
        <p:txBody>
          <a:bodyPr>
            <a:normAutofit/>
          </a:bodyPr>
          <a:lstStyle>
            <a:lvl1pPr>
              <a:defRPr sz="1600"/>
            </a:lvl1pPr>
          </a:lstStyle>
          <a:p>
            <a:r>
              <a:rPr kumimoji="1" lang="en-US" altLang="ja-JP" dirty="0"/>
              <a:t>ICON</a:t>
            </a:r>
            <a:endParaRPr kumimoji="1" lang="ja-JP" altLang="en-US" dirty="0"/>
          </a:p>
        </p:txBody>
      </p:sp>
      <p:sp>
        <p:nvSpPr>
          <p:cNvPr id="36" name="テキスト プレースホルダー 11"/>
          <p:cNvSpPr>
            <a:spLocks noGrp="1"/>
          </p:cNvSpPr>
          <p:nvPr>
            <p:ph type="body" sz="quarter" idx="16" hasCustomPrompt="1"/>
          </p:nvPr>
        </p:nvSpPr>
        <p:spPr>
          <a:xfrm>
            <a:off x="1627371"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17" hasCustomPrompt="1"/>
          </p:nvPr>
        </p:nvSpPr>
        <p:spPr>
          <a:xfrm>
            <a:off x="1627371"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
        <p:nvSpPr>
          <p:cNvPr id="38" name="図プレースホルダー 7"/>
          <p:cNvSpPr>
            <a:spLocks noGrp="1"/>
          </p:cNvSpPr>
          <p:nvPr>
            <p:ph type="pic" sz="quarter" idx="23" hasCustomPrompt="1"/>
          </p:nvPr>
        </p:nvSpPr>
        <p:spPr>
          <a:xfrm>
            <a:off x="8378122" y="5638555"/>
            <a:ext cx="1530170" cy="1530170"/>
          </a:xfrm>
        </p:spPr>
        <p:txBody>
          <a:bodyPr>
            <a:normAutofit/>
          </a:bodyPr>
          <a:lstStyle>
            <a:lvl1pPr>
              <a:defRPr sz="1600"/>
            </a:lvl1pPr>
          </a:lstStyle>
          <a:p>
            <a:r>
              <a:rPr kumimoji="1" lang="en-US" altLang="ja-JP" dirty="0"/>
              <a:t>ICON</a:t>
            </a:r>
            <a:endParaRPr kumimoji="1" lang="ja-JP" altLang="en-US" dirty="0"/>
          </a:p>
        </p:txBody>
      </p:sp>
      <p:sp>
        <p:nvSpPr>
          <p:cNvPr id="39" name="テキスト プレースホルダー 11"/>
          <p:cNvSpPr>
            <a:spLocks noGrp="1"/>
          </p:cNvSpPr>
          <p:nvPr>
            <p:ph type="body" sz="quarter" idx="24" hasCustomPrompt="1"/>
          </p:nvPr>
        </p:nvSpPr>
        <p:spPr>
          <a:xfrm>
            <a:off x="6802946"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p:ph type="body" sz="quarter" idx="25" hasCustomPrompt="1"/>
          </p:nvPr>
        </p:nvSpPr>
        <p:spPr>
          <a:xfrm>
            <a:off x="6802946"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
        <p:nvSpPr>
          <p:cNvPr id="41" name="図プレースホルダー 7"/>
          <p:cNvSpPr>
            <a:spLocks noGrp="1"/>
          </p:cNvSpPr>
          <p:nvPr>
            <p:ph type="pic" sz="quarter" idx="26" hasCustomPrompt="1"/>
          </p:nvPr>
        </p:nvSpPr>
        <p:spPr>
          <a:xfrm>
            <a:off x="13553697" y="5638555"/>
            <a:ext cx="1530170" cy="1530170"/>
          </a:xfrm>
        </p:spPr>
        <p:txBody>
          <a:bodyPr>
            <a:normAutofit/>
          </a:bodyPr>
          <a:lstStyle>
            <a:lvl1pPr>
              <a:defRPr sz="1600"/>
            </a:lvl1pPr>
          </a:lstStyle>
          <a:p>
            <a:r>
              <a:rPr kumimoji="1" lang="en-US" altLang="ja-JP" dirty="0"/>
              <a:t>ICON</a:t>
            </a:r>
            <a:endParaRPr kumimoji="1" lang="ja-JP" altLang="en-US" dirty="0"/>
          </a:p>
        </p:txBody>
      </p:sp>
      <p:sp>
        <p:nvSpPr>
          <p:cNvPr id="42" name="テキスト プレースホルダー 11"/>
          <p:cNvSpPr>
            <a:spLocks noGrp="1"/>
          </p:cNvSpPr>
          <p:nvPr>
            <p:ph type="body" sz="quarter" idx="27" hasCustomPrompt="1"/>
          </p:nvPr>
        </p:nvSpPr>
        <p:spPr>
          <a:xfrm>
            <a:off x="11978521"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28" hasCustomPrompt="1"/>
          </p:nvPr>
        </p:nvSpPr>
        <p:spPr>
          <a:xfrm>
            <a:off x="11978521"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16597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 presetClass="entr" presetSubtype="9" decel="100000" fill="hold" grpId="0" nodeType="afterEffect">
                                  <p:stCondLst>
                                    <p:cond delay="500"/>
                                  </p:stCondLst>
                                  <p:iterate type="lt">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par>
                          <p:cTn id="13" fill="hold">
                            <p:stCondLst>
                              <p:cond delay="1850"/>
                            </p:stCondLst>
                            <p:childTnLst>
                              <p:par>
                                <p:cTn id="14" presetID="2" presetClass="entr" presetSubtype="2" decel="100000" fill="hold" grpId="0" nodeType="afterEffect">
                                  <p:stCondLst>
                                    <p:cond delay="0"/>
                                  </p:stCondLst>
                                  <p:iterate type="wd">
                                    <p:tmPct val="10000"/>
                                  </p:iterate>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1+#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2400"/>
                            </p:stCondLst>
                            <p:childTnLst>
                              <p:par>
                                <p:cTn id="19" presetID="10" presetClass="entr" presetSubtype="0" fill="hold" grpId="0" nodeType="afterEffect">
                                  <p:stCondLst>
                                    <p:cond delay="25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2" presetClass="entr" presetSubtype="4" decel="100000" fill="hold" grpId="0" nodeType="withEffect">
                                  <p:stCondLst>
                                    <p:cond delay="25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25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3150"/>
                            </p:stCondLst>
                            <p:childTnLst>
                              <p:par>
                                <p:cTn id="31" presetID="10"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2" presetClass="entr" presetSubtype="4" decel="100000" fill="hold" grpId="0" nodeType="withEffect">
                                  <p:stCondLst>
                                    <p:cond delay="50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additive="base">
                                        <p:cTn id="40" dur="500" fill="hold"/>
                                        <p:tgtEl>
                                          <p:spTgt spid="39"/>
                                        </p:tgtEl>
                                        <p:attrNameLst>
                                          <p:attrName>ppt_x</p:attrName>
                                        </p:attrNameLst>
                                      </p:cBhvr>
                                      <p:tavLst>
                                        <p:tav tm="0">
                                          <p:val>
                                            <p:strVal val="#ppt_x"/>
                                          </p:val>
                                        </p:tav>
                                        <p:tav tm="100000">
                                          <p:val>
                                            <p:strVal val="#ppt_x"/>
                                          </p:val>
                                        </p:tav>
                                      </p:tavLst>
                                    </p:anim>
                                    <p:anim calcmode="lin" valueType="num">
                                      <p:cBhvr additive="base">
                                        <p:cTn id="41" dur="500" fill="hold"/>
                                        <p:tgtEl>
                                          <p:spTgt spid="39"/>
                                        </p:tgtEl>
                                        <p:attrNameLst>
                                          <p:attrName>ppt_y</p:attrName>
                                        </p:attrNameLst>
                                      </p:cBhvr>
                                      <p:tavLst>
                                        <p:tav tm="0">
                                          <p:val>
                                            <p:strVal val="1+#ppt_h/2"/>
                                          </p:val>
                                        </p:tav>
                                        <p:tav tm="100000">
                                          <p:val>
                                            <p:strVal val="#ppt_y"/>
                                          </p:val>
                                        </p:tav>
                                      </p:tavLst>
                                    </p:anim>
                                  </p:childTnLst>
                                </p:cTn>
                              </p:par>
                            </p:childTnLst>
                          </p:cTn>
                        </p:par>
                        <p:par>
                          <p:cTn id="42" fill="hold">
                            <p:stCondLst>
                              <p:cond delay="4150"/>
                            </p:stCondLst>
                            <p:childTnLst>
                              <p:par>
                                <p:cTn id="43" presetID="10" presetClass="entr" presetSubtype="0" fill="hold" grpId="0" nodeType="afterEffect">
                                  <p:stCondLst>
                                    <p:cond delay="50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2" presetClass="entr" presetSubtype="4" decel="100000" fill="hold" grpId="0" nodeType="withEffect">
                                  <p:stCondLst>
                                    <p:cond delay="50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50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tmplLst>
          <p:tmpl>
            <p:tnLst>
              <p:par>
                <p:cTn presetID="2" presetClass="entr" presetSubtype="9" decel="100000" fill="hold" nodeType="afterEffect">
                  <p:stCondLst>
                    <p:cond delay="500"/>
                  </p:stCondLst>
                  <p:iterate type="lt">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p:bldP spid="35" grpId="0"/>
      <p:bldP spid="36" grpId="0"/>
      <p:bldP spid="37" grpId="0"/>
      <p:bldP spid="38" grpId="0"/>
      <p:bldP spid="39" grpId="0"/>
      <p:bldP spid="40" grpId="0"/>
      <p:bldP spid="41" grpId="0"/>
      <p:bldP spid="42" grpId="0"/>
      <p:bldP spid="43"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ne and Pictur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9" name="図プレースホルダー 8"/>
          <p:cNvSpPr>
            <a:spLocks noGrp="1"/>
          </p:cNvSpPr>
          <p:nvPr>
            <p:ph type="pic" sz="quarter" idx="12" hasCustomPrompt="1"/>
          </p:nvPr>
        </p:nvSpPr>
        <p:spPr>
          <a:xfrm>
            <a:off x="0" y="-1"/>
            <a:ext cx="18286413" cy="6583661"/>
          </a:xfrm>
        </p:spPr>
        <p:txBody>
          <a:bodyPr/>
          <a:lstStyle>
            <a:lvl1pPr>
              <a:defRPr baseline="0"/>
            </a:lvl1pPr>
          </a:lstStyle>
          <a:p>
            <a:r>
              <a:rPr kumimoji="1" lang="en-US" altLang="ja-JP" dirty="0"/>
              <a:t>Add an image</a:t>
            </a:r>
            <a:endParaRPr kumimoji="1" lang="ja-JP" altLang="en-US" dirty="0"/>
          </a:p>
        </p:txBody>
      </p:sp>
      <p:sp>
        <p:nvSpPr>
          <p:cNvPr id="13" name="テキスト プレースホルダー 12"/>
          <p:cNvSpPr>
            <a:spLocks noGrp="1"/>
          </p:cNvSpPr>
          <p:nvPr>
            <p:ph type="body" sz="quarter" idx="14" hasCustomPrompt="1"/>
          </p:nvPr>
        </p:nvSpPr>
        <p:spPr>
          <a:xfrm>
            <a:off x="0" y="4063290"/>
            <a:ext cx="18286413" cy="765175"/>
          </a:xfrm>
          <a:solidFill>
            <a:schemeClr val="accent1">
              <a:alpha val="69000"/>
            </a:schemeClr>
          </a:solidFill>
        </p:spPr>
        <p:txBody>
          <a:bodyPr/>
          <a:lstStyle/>
          <a:p>
            <a:pPr lvl="0"/>
            <a:r>
              <a:rPr kumimoji="1" lang="en-US" altLang="ja-JP" dirty="0"/>
              <a:t> </a:t>
            </a:r>
            <a:endParaRPr kumimoji="1" lang="ja-JP" altLang="en-US" dirty="0"/>
          </a:p>
        </p:txBody>
      </p:sp>
      <p:sp>
        <p:nvSpPr>
          <p:cNvPr id="14" name="テキスト プレースホルダー 12"/>
          <p:cNvSpPr>
            <a:spLocks noGrp="1"/>
          </p:cNvSpPr>
          <p:nvPr>
            <p:ph type="body" sz="quarter" idx="15" hasCustomPrompt="1"/>
          </p:nvPr>
        </p:nvSpPr>
        <p:spPr>
          <a:xfrm>
            <a:off x="0" y="4828951"/>
            <a:ext cx="18286413" cy="1754709"/>
          </a:xfrm>
          <a:solidFill>
            <a:schemeClr val="tx2">
              <a:alpha val="69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3" hasCustomPrompt="1"/>
          </p:nvPr>
        </p:nvSpPr>
        <p:spPr>
          <a:xfrm>
            <a:off x="1311688" y="823020"/>
            <a:ext cx="3691058" cy="5757015"/>
          </a:xfrm>
          <a:blipFill dpi="0" rotWithShape="1">
            <a:blip r:embed="rId2"/>
            <a:srcRect/>
            <a:stretch>
              <a:fillRect b="-27424"/>
            </a:stretch>
          </a:blipFill>
        </p:spPr>
        <p:txBody>
          <a:bodyPr/>
          <a:lstStyle/>
          <a:p>
            <a:pPr lvl="0"/>
            <a:r>
              <a:rPr kumimoji="1" lang="en-US" altLang="ja-JP" dirty="0"/>
              <a:t> </a:t>
            </a:r>
            <a:endParaRPr kumimoji="1" lang="ja-JP" altLang="en-US" dirty="0"/>
          </a:p>
        </p:txBody>
      </p:sp>
      <p:sp>
        <p:nvSpPr>
          <p:cNvPr id="15" name="テキスト プレースホルダー 11"/>
          <p:cNvSpPr>
            <a:spLocks noGrp="1"/>
          </p:cNvSpPr>
          <p:nvPr>
            <p:ph type="body" sz="quarter" idx="17" hasCustomPrompt="1"/>
          </p:nvPr>
        </p:nvSpPr>
        <p:spPr>
          <a:xfrm>
            <a:off x="5137761" y="4052646"/>
            <a:ext cx="12421380" cy="773203"/>
          </a:xfrm>
        </p:spPr>
        <p:txBody>
          <a:bodyPr anchor="t">
            <a:noAutofit/>
          </a:bodyPr>
          <a:lstStyle>
            <a:lvl1pPr algn="l">
              <a:lnSpc>
                <a:spcPct val="120000"/>
              </a:lnSpc>
              <a:defRPr sz="3200" spc="3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16" hasCustomPrompt="1"/>
          </p:nvPr>
        </p:nvSpPr>
        <p:spPr>
          <a:xfrm>
            <a:off x="5137761" y="4880358"/>
            <a:ext cx="12421380" cy="165829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22" name="図プレースホルダー 21"/>
          <p:cNvSpPr>
            <a:spLocks noGrp="1"/>
          </p:cNvSpPr>
          <p:nvPr>
            <p:ph type="pic" sz="quarter" idx="40" hasCustomPrompt="1"/>
          </p:nvPr>
        </p:nvSpPr>
        <p:spPr>
          <a:xfrm>
            <a:off x="1582417" y="1767765"/>
            <a:ext cx="3149600" cy="4816475"/>
          </a:xfrm>
        </p:spPr>
        <p:txBody>
          <a:bodyPr/>
          <a:lstStyle>
            <a:lvl1pPr>
              <a:defRPr/>
            </a:lvl1pPr>
          </a:lstStyle>
          <a:p>
            <a:r>
              <a:rPr kumimoji="1" lang="en-US" altLang="ja-JP" dirty="0"/>
              <a:t>Add an image</a:t>
            </a:r>
            <a:endParaRPr kumimoji="1" lang="ja-JP" altLang="en-US" dirty="0"/>
          </a:p>
        </p:txBody>
      </p:sp>
      <p:sp>
        <p:nvSpPr>
          <p:cNvPr id="24"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25" name="直線コネクタ 24"/>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73578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750"/>
                            </p:stCondLst>
                            <p:childTnLst>
                              <p:par>
                                <p:cTn id="29" presetID="2" presetClass="entr" presetSubtype="4" decel="100000" fill="hold" grpId="0" nodeType="afterEffect">
                                  <p:stCondLst>
                                    <p:cond delay="500"/>
                                  </p:stCondLst>
                                  <p:iterate type="wd">
                                    <p:tmPct val="10000"/>
                                  </p:iterate>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par>
                          <p:cTn id="33" fill="hold">
                            <p:stCondLst>
                              <p:cond delay="2800"/>
                            </p:stCondLst>
                            <p:childTnLst>
                              <p:par>
                                <p:cTn id="34" presetID="16" presetClass="entr" presetSubtype="37"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outVertical)">
                                      <p:cBhvr>
                                        <p:cTn id="36" dur="500"/>
                                        <p:tgtEl>
                                          <p:spTgt spid="25"/>
                                        </p:tgtEl>
                                      </p:cBhvr>
                                    </p:animEffect>
                                  </p:childTnLst>
                                </p:cTn>
                              </p:par>
                            </p:childTnLst>
                          </p:cTn>
                        </p:par>
                        <p:par>
                          <p:cTn id="37" fill="hold">
                            <p:stCondLst>
                              <p:cond delay="3300"/>
                            </p:stCondLst>
                            <p:childTnLst>
                              <p:par>
                                <p:cTn id="38" presetID="2" presetClass="entr" presetSubtype="4" decel="10000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5" grpId="0">
        <p:tmplLst>
          <p:tmpl>
            <p:tnLst>
              <p:par>
                <p:cTn presetID="10" presetClass="entr" presetSubtype="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2" grpId="0"/>
      <p:bldP spid="24"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9" name="正方形/長方形 8"/>
          <p:cNvSpPr/>
          <p:nvPr userDrawn="1"/>
        </p:nvSpPr>
        <p:spPr>
          <a:xfrm>
            <a:off x="-14757" y="3291830"/>
            <a:ext cx="18286413" cy="32918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7192" y="3722610"/>
            <a:ext cx="18286413" cy="243027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正方形/長方形 4"/>
          <p:cNvSpPr/>
          <p:nvPr userDrawn="1"/>
        </p:nvSpPr>
        <p:spPr>
          <a:xfrm>
            <a:off x="-1" y="0"/>
            <a:ext cx="18286413" cy="32918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0" y="417975"/>
            <a:ext cx="18271655" cy="243027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p:spPr>
        <p:txBody>
          <a:bodyPr/>
          <a:lstStyle>
            <a:lvl1pPr>
              <a:defRPr baseline="0"/>
            </a:lvl1pPr>
          </a:lstStyle>
          <a:p>
            <a:r>
              <a:rPr kumimoji="1" lang="en-US" altLang="ja-JP" dirty="0"/>
              <a:t> Add an image</a:t>
            </a:r>
            <a:endParaRPr kumimoji="1" lang="ja-JP" altLang="en-US" dirty="0"/>
          </a:p>
        </p:txBody>
      </p:sp>
      <p:sp>
        <p:nvSpPr>
          <p:cNvPr id="11"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16" name="直線コネクタ 1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16" hasCustomPrompt="1"/>
          </p:nvPr>
        </p:nvSpPr>
        <p:spPr>
          <a:xfrm>
            <a:off x="9150226" y="1177425"/>
            <a:ext cx="8498925" cy="1445796"/>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9150226" y="597995"/>
            <a:ext cx="8498925"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40" hasCustomPrompt="1"/>
          </p:nvPr>
        </p:nvSpPr>
        <p:spPr>
          <a:xfrm>
            <a:off x="599276" y="4513430"/>
            <a:ext cx="8498925" cy="1395156"/>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1" hasCustomPrompt="1"/>
          </p:nvPr>
        </p:nvSpPr>
        <p:spPr>
          <a:xfrm>
            <a:off x="599276" y="3934000"/>
            <a:ext cx="8498925"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25397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1750"/>
                            </p:stCondLst>
                            <p:childTnLst>
                              <p:par>
                                <p:cTn id="20" presetID="22" presetClass="entr" presetSubtype="2" fill="hold" grpId="0" nodeType="after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par>
                          <p:cTn id="23" fill="hold">
                            <p:stCondLst>
                              <p:cond delay="3000"/>
                            </p:stCondLst>
                            <p:childTnLst>
                              <p:par>
                                <p:cTn id="24" presetID="22" presetClass="entr" presetSubtype="2"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childTnLst>
                          </p:cTn>
                        </p:par>
                        <p:par>
                          <p:cTn id="27" fill="hold">
                            <p:stCondLst>
                              <p:cond delay="3500"/>
                            </p:stCondLst>
                            <p:childTnLst>
                              <p:par>
                                <p:cTn id="28" presetID="22" presetClass="entr" presetSubtype="2" fill="hold" grpId="0" nodeType="afterEffect">
                                  <p:stCondLst>
                                    <p:cond delay="25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par>
                          <p:cTn id="34" fill="hold">
                            <p:stCondLst>
                              <p:cond delay="4250"/>
                            </p:stCondLst>
                            <p:childTnLst>
                              <p:par>
                                <p:cTn id="35" presetID="2" presetClass="entr" presetSubtype="4" decel="100000" fill="hold" grpId="0" nodeType="afterEffect">
                                  <p:stCondLst>
                                    <p:cond delay="500"/>
                                  </p:stCondLst>
                                  <p:iterate type="wd">
                                    <p:tmPct val="10000"/>
                                  </p:iterate>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5300"/>
                            </p:stCondLst>
                            <p:childTnLst>
                              <p:par>
                                <p:cTn id="40" presetID="16" presetClass="entr" presetSubtype="37"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outVertical)">
                                      <p:cBhvr>
                                        <p:cTn id="42" dur="500"/>
                                        <p:tgtEl>
                                          <p:spTgt spid="16"/>
                                        </p:tgtEl>
                                      </p:cBhvr>
                                    </p:animEffect>
                                  </p:childTnLst>
                                </p:cTn>
                              </p:par>
                            </p:childTnLst>
                          </p:cTn>
                        </p:par>
                        <p:par>
                          <p:cTn id="43" fill="hold">
                            <p:stCondLst>
                              <p:cond delay="5800"/>
                            </p:stCondLst>
                            <p:childTnLst>
                              <p:par>
                                <p:cTn id="44" presetID="2" presetClass="entr" presetSubtype="4"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4" grpId="0"/>
      <p:bldP spid="11" grpId="0"/>
      <p:bldP spid="15"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tmplLst>
          <p:tmpl>
            <p:tnLst>
              <p:par>
                <p:cTn presetID="22" presetClass="entr" presetSubtype="8"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p:tmplLst>
          <p:tmpl>
            <p:tnLst>
              <p:par>
                <p:cTn presetID="22" presetClass="entr" presetSubtype="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p:tmplLst>
          <p:tmpl>
            <p:tnLst>
              <p:par>
                <p:cTn presetID="22" presetClass="entr" presetSubtype="2"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 Big Images">
    <p:spTree>
      <p:nvGrpSpPr>
        <p:cNvPr id="1" name=""/>
        <p:cNvGrpSpPr/>
        <p:nvPr/>
      </p:nvGrpSpPr>
      <p:grpSpPr>
        <a:xfrm>
          <a:off x="0" y="0"/>
          <a:ext cx="0" cy="0"/>
          <a:chOff x="0" y="0"/>
          <a:chExt cx="0" cy="0"/>
        </a:xfrm>
      </p:grpSpPr>
      <p:sp>
        <p:nvSpPr>
          <p:cNvPr id="8" name="図プレースホルダー 7"/>
          <p:cNvSpPr>
            <a:spLocks noGrp="1"/>
          </p:cNvSpPr>
          <p:nvPr>
            <p:ph type="pic" sz="quarter" idx="12" hasCustomPrompt="1"/>
          </p:nvPr>
        </p:nvSpPr>
        <p:spPr>
          <a:xfrm>
            <a:off x="0" y="0"/>
            <a:ext cx="10425055" cy="6583660"/>
          </a:xfrm>
          <a:custGeom>
            <a:avLst/>
            <a:gdLst/>
            <a:ahLst/>
            <a:cxnLst/>
            <a:rect l="l" t="t" r="r" b="b"/>
            <a:pathLst>
              <a:path w="10425055" h="6583660">
                <a:moveTo>
                  <a:pt x="0" y="0"/>
                </a:moveTo>
                <a:lnTo>
                  <a:pt x="7859770" y="0"/>
                </a:lnTo>
                <a:lnTo>
                  <a:pt x="10425055" y="6583660"/>
                </a:lnTo>
                <a:lnTo>
                  <a:pt x="7859770" y="6583660"/>
                </a:lnTo>
                <a:lnTo>
                  <a:pt x="0" y="6583660"/>
                </a:lnTo>
                <a:close/>
              </a:path>
            </a:pathLst>
          </a:custGeom>
        </p:spPr>
        <p:txBody>
          <a:bodyPr/>
          <a:lstStyle>
            <a:lvl1pPr>
              <a:defRPr/>
            </a:lvl1pPr>
          </a:lstStyle>
          <a:p>
            <a:r>
              <a:rPr kumimoji="1" lang="en-US" altLang="ja-JP" dirty="0"/>
              <a:t>Add an image</a:t>
            </a:r>
            <a:endParaRPr kumimoji="1" lang="ja-JP" altLang="en-US" dirty="0"/>
          </a:p>
        </p:txBody>
      </p:sp>
      <p:sp>
        <p:nvSpPr>
          <p:cNvPr id="22" name="図プレースホルダー 21"/>
          <p:cNvSpPr>
            <a:spLocks noGrp="1"/>
          </p:cNvSpPr>
          <p:nvPr>
            <p:ph type="pic" sz="quarter" idx="40" hasCustomPrompt="1"/>
          </p:nvPr>
        </p:nvSpPr>
        <p:spPr>
          <a:xfrm>
            <a:off x="5461000" y="3221875"/>
            <a:ext cx="3951609" cy="788150"/>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a:t> </a:t>
            </a:r>
            <a:endParaRPr kumimoji="1" lang="ja-JP" altLang="en-US" dirty="0"/>
          </a:p>
        </p:txBody>
      </p:sp>
      <p:sp>
        <p:nvSpPr>
          <p:cNvPr id="12" name="図プレースホルダー 11"/>
          <p:cNvSpPr>
            <a:spLocks noGrp="1"/>
          </p:cNvSpPr>
          <p:nvPr>
            <p:ph type="pic" sz="quarter" idx="13" hasCustomPrompt="1"/>
          </p:nvPr>
        </p:nvSpPr>
        <p:spPr>
          <a:xfrm>
            <a:off x="7838062" y="-2"/>
            <a:ext cx="10448350" cy="6583660"/>
          </a:xfrm>
          <a:custGeom>
            <a:avLst/>
            <a:gdLst/>
            <a:ahLst/>
            <a:cxnLst/>
            <a:rect l="l" t="t" r="r" b="b"/>
            <a:pathLst>
              <a:path w="10448350" h="6583660">
                <a:moveTo>
                  <a:pt x="0" y="0"/>
                </a:moveTo>
                <a:lnTo>
                  <a:pt x="2565285" y="0"/>
                </a:lnTo>
                <a:lnTo>
                  <a:pt x="10425054" y="0"/>
                </a:lnTo>
                <a:lnTo>
                  <a:pt x="10425054" y="1"/>
                </a:lnTo>
                <a:lnTo>
                  <a:pt x="10448350" y="1"/>
                </a:lnTo>
                <a:lnTo>
                  <a:pt x="10448350" y="6583660"/>
                </a:lnTo>
                <a:lnTo>
                  <a:pt x="10425054" y="6583660"/>
                </a:lnTo>
                <a:lnTo>
                  <a:pt x="9000998" y="6583660"/>
                </a:lnTo>
                <a:lnTo>
                  <a:pt x="2565285" y="6583660"/>
                </a:lnTo>
                <a:close/>
              </a:path>
            </a:pathLst>
          </a:cu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14" name="直線コネクタ 13"/>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41" hasCustomPrompt="1"/>
          </p:nvPr>
        </p:nvSpPr>
        <p:spPr>
          <a:xfrm>
            <a:off x="5746750" y="3228975"/>
            <a:ext cx="3381375" cy="771525"/>
          </a:xfrm>
        </p:spPr>
        <p:txBody>
          <a:bodyPr anchor="ctr">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24" name="図プレースホルダー 21"/>
          <p:cNvSpPr>
            <a:spLocks noGrp="1"/>
          </p:cNvSpPr>
          <p:nvPr>
            <p:ph type="pic" sz="quarter" idx="42" hasCustomPrompt="1"/>
          </p:nvPr>
        </p:nvSpPr>
        <p:spPr>
          <a:xfrm>
            <a:off x="8777288" y="2424950"/>
            <a:ext cx="3951609" cy="788150"/>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a:t> </a:t>
            </a:r>
            <a:endParaRPr kumimoji="1" lang="ja-JP" altLang="en-US" dirty="0"/>
          </a:p>
        </p:txBody>
      </p:sp>
      <p:sp>
        <p:nvSpPr>
          <p:cNvPr id="25" name="テキスト プレースホルダー 11"/>
          <p:cNvSpPr>
            <a:spLocks noGrp="1"/>
          </p:cNvSpPr>
          <p:nvPr>
            <p:ph type="body" sz="quarter" idx="43" hasCustomPrompt="1"/>
          </p:nvPr>
        </p:nvSpPr>
        <p:spPr>
          <a:xfrm>
            <a:off x="9063038" y="2432050"/>
            <a:ext cx="3381375" cy="771525"/>
          </a:xfrm>
        </p:spPr>
        <p:txBody>
          <a:bodyPr anchor="ctr">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cxnSp>
        <p:nvCxnSpPr>
          <p:cNvPr id="16" name="直線コネクタ 6">
            <a:extLst>
              <a:ext uri="{FF2B5EF4-FFF2-40B4-BE49-F238E27FC236}">
                <a16:creationId xmlns:a16="http://schemas.microsoft.com/office/drawing/2014/main" id="{E98032DA-CC44-4588-8A0F-81D9FDE8617E}"/>
              </a:ext>
            </a:extLst>
          </p:cNvPr>
          <p:cNvCxnSpPr/>
          <p:nvPr userDrawn="1"/>
        </p:nvCxnSpPr>
        <p:spPr>
          <a:xfrm>
            <a:off x="603507" y="181313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5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wipe(right)">
                                      <p:cBhvr>
                                        <p:cTn id="11" dur="500"/>
                                        <p:tgtEl>
                                          <p:spTgt spid="23">
                                            <p:txEl>
                                              <p:pRg st="0" end="0"/>
                                            </p:txEl>
                                          </p:spTgt>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right)">
                                      <p:cBhvr>
                                        <p:cTn id="14" dur="500"/>
                                        <p:tgtEl>
                                          <p:spTgt spid="22"/>
                                        </p:tgtEl>
                                      </p:cBhvr>
                                    </p:animEffect>
                                  </p:childTnLst>
                                </p:cTn>
                              </p:par>
                            </p:childTnLst>
                          </p:cTn>
                        </p:par>
                        <p:par>
                          <p:cTn id="15" fill="hold">
                            <p:stCondLst>
                              <p:cond delay="1000"/>
                            </p:stCondLst>
                            <p:childTnLst>
                              <p:par>
                                <p:cTn id="16" presetID="22" presetClass="entr" presetSubtype="2" fill="hold" grpId="0" nodeType="after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wipe(left)">
                                      <p:cBhvr>
                                        <p:cTn id="22" dur="500"/>
                                        <p:tgtEl>
                                          <p:spTgt spid="25">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500"/>
                            </p:stCondLst>
                            <p:childTnLst>
                              <p:par>
                                <p:cTn id="27" presetID="2" presetClass="entr" presetSubtype="4" decel="100000" fill="hold" grpId="0" nodeType="afterEffect">
                                  <p:stCondLst>
                                    <p:cond delay="500"/>
                                  </p:stCondLst>
                                  <p:iterate type="wd">
                                    <p:tmPct val="10000"/>
                                  </p:iterate>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par>
                          <p:cTn id="31" fill="hold">
                            <p:stCondLst>
                              <p:cond delay="3550"/>
                            </p:stCondLst>
                            <p:childTnLst>
                              <p:par>
                                <p:cTn id="32" presetID="16" presetClass="entr" presetSubtype="37"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outVertical)">
                                      <p:cBhvr>
                                        <p:cTn id="34" dur="500"/>
                                        <p:tgtEl>
                                          <p:spTgt spid="14"/>
                                        </p:tgtEl>
                                      </p:cBhvr>
                                    </p:animEffect>
                                  </p:childTnLst>
                                </p:cTn>
                              </p:par>
                            </p:childTnLst>
                          </p:cTn>
                        </p:par>
                        <p:par>
                          <p:cTn id="35" fill="hold">
                            <p:stCondLst>
                              <p:cond delay="4050"/>
                            </p:stCondLst>
                            <p:childTnLst>
                              <p:par>
                                <p:cTn id="36" presetID="2" presetClass="entr" presetSubtype="4"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par>
                          <p:cTn id="40" fill="hold">
                            <p:stCondLst>
                              <p:cond delay="455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animBg="1"/>
      <p:bldP spid="12"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orld Map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843" y="1016929"/>
            <a:ext cx="13127849" cy="6236485"/>
          </a:xfrm>
          <a:prstGeom prst="rect">
            <a:avLst/>
          </a:prstGeom>
        </p:spPr>
      </p:pic>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
        <p:nvSpPr>
          <p:cNvPr id="8" name="涙形 7"/>
          <p:cNvSpPr/>
          <p:nvPr userDrawn="1"/>
        </p:nvSpPr>
        <p:spPr>
          <a:xfrm rot="8100000">
            <a:off x="3189655" y="1155774"/>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涙形 8"/>
          <p:cNvSpPr/>
          <p:nvPr userDrawn="1"/>
        </p:nvSpPr>
        <p:spPr>
          <a:xfrm rot="8100000">
            <a:off x="4761885" y="3760571"/>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涙形 9"/>
          <p:cNvSpPr/>
          <p:nvPr userDrawn="1"/>
        </p:nvSpPr>
        <p:spPr>
          <a:xfrm rot="8100000">
            <a:off x="7802845" y="634312"/>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涙形 10"/>
          <p:cNvSpPr/>
          <p:nvPr userDrawn="1"/>
        </p:nvSpPr>
        <p:spPr>
          <a:xfrm rot="8100000">
            <a:off x="11596370" y="1306115"/>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涙形 11"/>
          <p:cNvSpPr/>
          <p:nvPr userDrawn="1"/>
        </p:nvSpPr>
        <p:spPr>
          <a:xfrm rot="8100000">
            <a:off x="8000551" y="3090913"/>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涙形 12"/>
          <p:cNvSpPr/>
          <p:nvPr userDrawn="1"/>
        </p:nvSpPr>
        <p:spPr>
          <a:xfrm rot="8100000">
            <a:off x="13128605" y="4180702"/>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テキスト プレースホルダー 11"/>
          <p:cNvSpPr>
            <a:spLocks noGrp="1"/>
          </p:cNvSpPr>
          <p:nvPr>
            <p:ph type="body" sz="quarter" idx="40" hasCustomPrompt="1"/>
          </p:nvPr>
        </p:nvSpPr>
        <p:spPr>
          <a:xfrm>
            <a:off x="611633" y="1652503"/>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41" hasCustomPrompt="1"/>
          </p:nvPr>
        </p:nvSpPr>
        <p:spPr>
          <a:xfrm>
            <a:off x="2112711" y="4108746"/>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42" hasCustomPrompt="1"/>
          </p:nvPr>
        </p:nvSpPr>
        <p:spPr>
          <a:xfrm>
            <a:off x="5227143" y="944025"/>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43" hasCustomPrompt="1"/>
          </p:nvPr>
        </p:nvSpPr>
        <p:spPr>
          <a:xfrm>
            <a:off x="9488346" y="3741660"/>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44" hasCustomPrompt="1"/>
          </p:nvPr>
        </p:nvSpPr>
        <p:spPr>
          <a:xfrm>
            <a:off x="13082603" y="1595703"/>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5" hasCustomPrompt="1"/>
          </p:nvPr>
        </p:nvSpPr>
        <p:spPr>
          <a:xfrm>
            <a:off x="14595806" y="4361482"/>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46" hasCustomPrompt="1"/>
          </p:nvPr>
        </p:nvSpPr>
        <p:spPr>
          <a:xfrm>
            <a:off x="3314987" y="1076656"/>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
        <p:nvSpPr>
          <p:cNvPr id="21" name="テキスト プレースホルダー 11"/>
          <p:cNvSpPr>
            <a:spLocks noGrp="1"/>
          </p:cNvSpPr>
          <p:nvPr>
            <p:ph type="body" sz="quarter" idx="47" hasCustomPrompt="1"/>
          </p:nvPr>
        </p:nvSpPr>
        <p:spPr>
          <a:xfrm>
            <a:off x="4875156" y="3681453"/>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
        <p:nvSpPr>
          <p:cNvPr id="22" name="テキスト プレースホルダー 11"/>
          <p:cNvSpPr>
            <a:spLocks noGrp="1"/>
          </p:cNvSpPr>
          <p:nvPr>
            <p:ph type="body" sz="quarter" idx="48" hasCustomPrompt="1"/>
          </p:nvPr>
        </p:nvSpPr>
        <p:spPr>
          <a:xfrm>
            <a:off x="7922146" y="559279"/>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
        <p:nvSpPr>
          <p:cNvPr id="23" name="テキスト プレースホルダー 11"/>
          <p:cNvSpPr>
            <a:spLocks noGrp="1"/>
          </p:cNvSpPr>
          <p:nvPr>
            <p:ph type="body" sz="quarter" idx="49" hasCustomPrompt="1"/>
          </p:nvPr>
        </p:nvSpPr>
        <p:spPr>
          <a:xfrm>
            <a:off x="8119852" y="3011795"/>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
        <p:nvSpPr>
          <p:cNvPr id="24" name="テキスト プレースホルダー 11"/>
          <p:cNvSpPr>
            <a:spLocks noGrp="1"/>
          </p:cNvSpPr>
          <p:nvPr>
            <p:ph type="body" sz="quarter" idx="50" hasCustomPrompt="1"/>
          </p:nvPr>
        </p:nvSpPr>
        <p:spPr>
          <a:xfrm>
            <a:off x="11718778" y="1226997"/>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
        <p:nvSpPr>
          <p:cNvPr id="25" name="テキスト プレースホルダー 11"/>
          <p:cNvSpPr>
            <a:spLocks noGrp="1"/>
          </p:cNvSpPr>
          <p:nvPr>
            <p:ph type="body" sz="quarter" idx="51" hasCustomPrompt="1"/>
          </p:nvPr>
        </p:nvSpPr>
        <p:spPr>
          <a:xfrm>
            <a:off x="13247906" y="4101584"/>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a:t>00</a:t>
            </a:r>
            <a:endParaRPr lang="en-US" dirty="0"/>
          </a:p>
        </p:txBody>
      </p:sp>
    </p:spTree>
    <p:extLst>
      <p:ext uri="{BB962C8B-B14F-4D97-AF65-F5344CB8AC3E}">
        <p14:creationId xmlns:p14="http://schemas.microsoft.com/office/powerpoint/2010/main" val="381974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050"/>
                            </p:stCondLst>
                            <p:childTnLst>
                              <p:par>
                                <p:cTn id="23" presetID="2" presetClass="entr" presetSubtype="1"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 calcmode="lin" valueType="num">
                                      <p:cBhvr additive="base">
                                        <p:cTn id="2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2550"/>
                            </p:stCondLst>
                            <p:childTnLst>
                              <p:par>
                                <p:cTn id="32" presetID="2" presetClass="entr" presetSubtype="8"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3050"/>
                            </p:stCondLst>
                            <p:childTnLst>
                              <p:par>
                                <p:cTn id="37" presetID="2" presetClass="entr" presetSubtype="1" decel="10000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45" fill="hold">
                            <p:stCondLst>
                              <p:cond delay="3550"/>
                            </p:stCondLst>
                            <p:childTnLst>
                              <p:par>
                                <p:cTn id="46" presetID="2" presetClass="entr" presetSubtype="8"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0-#ppt_w/2"/>
                                          </p:val>
                                        </p:tav>
                                        <p:tav tm="100000">
                                          <p:val>
                                            <p:strVal val="#ppt_x"/>
                                          </p:val>
                                        </p:tav>
                                      </p:tavLst>
                                    </p:anim>
                                    <p:anim calcmode="lin" valueType="num">
                                      <p:cBhvr additive="base">
                                        <p:cTn id="49" dur="500" fill="hold"/>
                                        <p:tgtEl>
                                          <p:spTgt spid="15"/>
                                        </p:tgtEl>
                                        <p:attrNameLst>
                                          <p:attrName>ppt_y</p:attrName>
                                        </p:attrNameLst>
                                      </p:cBhvr>
                                      <p:tavLst>
                                        <p:tav tm="0">
                                          <p:val>
                                            <p:strVal val="#ppt_y"/>
                                          </p:val>
                                        </p:tav>
                                        <p:tav tm="100000">
                                          <p:val>
                                            <p:strVal val="#ppt_y"/>
                                          </p:val>
                                        </p:tav>
                                      </p:tavLst>
                                    </p:anim>
                                  </p:childTnLst>
                                </p:cTn>
                              </p:par>
                            </p:childTnLst>
                          </p:cTn>
                        </p:par>
                        <p:par>
                          <p:cTn id="50" fill="hold">
                            <p:stCondLst>
                              <p:cond delay="4050"/>
                            </p:stCondLst>
                            <p:childTnLst>
                              <p:par>
                                <p:cTn id="51" presetID="2" presetClass="entr" presetSubtype="1" decel="10000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59" fill="hold">
                            <p:stCondLst>
                              <p:cond delay="4550"/>
                            </p:stCondLst>
                            <p:childTnLst>
                              <p:par>
                                <p:cTn id="60" presetID="2" presetClass="entr" presetSubtype="8" decel="10000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0-#ppt_w/2"/>
                                          </p:val>
                                        </p:tav>
                                        <p:tav tm="100000">
                                          <p:val>
                                            <p:strVal val="#ppt_x"/>
                                          </p:val>
                                        </p:tav>
                                      </p:tavLst>
                                    </p:anim>
                                    <p:anim calcmode="lin" valueType="num">
                                      <p:cBhvr additive="base">
                                        <p:cTn id="63" dur="500" fill="hold"/>
                                        <p:tgtEl>
                                          <p:spTgt spid="16"/>
                                        </p:tgtEl>
                                        <p:attrNameLst>
                                          <p:attrName>ppt_y</p:attrName>
                                        </p:attrNameLst>
                                      </p:cBhvr>
                                      <p:tavLst>
                                        <p:tav tm="0">
                                          <p:val>
                                            <p:strVal val="#ppt_y"/>
                                          </p:val>
                                        </p:tav>
                                        <p:tav tm="100000">
                                          <p:val>
                                            <p:strVal val="#ppt_y"/>
                                          </p:val>
                                        </p:tav>
                                      </p:tavLst>
                                    </p:anim>
                                  </p:childTnLst>
                                </p:cTn>
                              </p:par>
                            </p:childTnLst>
                          </p:cTn>
                        </p:par>
                        <p:par>
                          <p:cTn id="64" fill="hold">
                            <p:stCondLst>
                              <p:cond delay="5050"/>
                            </p:stCondLst>
                            <p:childTnLst>
                              <p:par>
                                <p:cTn id="65" presetID="2" presetClass="entr" presetSubtype="1" decel="10000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0"/>
                                  </p:stCondLst>
                                  <p:childTnLst>
                                    <p:set>
                                      <p:cBhvr>
                                        <p:cTn id="70" dur="1" fill="hold">
                                          <p:stCondLst>
                                            <p:cond delay="0"/>
                                          </p:stCondLst>
                                        </p:cTn>
                                        <p:tgtEl>
                                          <p:spTgt spid="23">
                                            <p:txEl>
                                              <p:pRg st="0" end="0"/>
                                            </p:txEl>
                                          </p:spTgt>
                                        </p:tgtEl>
                                        <p:attrNameLst>
                                          <p:attrName>style.visibility</p:attrName>
                                        </p:attrNameLst>
                                      </p:cBhvr>
                                      <p:to>
                                        <p:strVal val="visible"/>
                                      </p:to>
                                    </p:set>
                                    <p:anim calcmode="lin" valueType="num">
                                      <p:cBhvr additive="base">
                                        <p:cTn id="7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73" fill="hold">
                            <p:stCondLst>
                              <p:cond delay="5550"/>
                            </p:stCondLst>
                            <p:childTnLst>
                              <p:par>
                                <p:cTn id="74" presetID="2" presetClass="entr" presetSubtype="2" decel="10000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1+#ppt_w/2"/>
                                          </p:val>
                                        </p:tav>
                                        <p:tav tm="100000">
                                          <p:val>
                                            <p:strVal val="#ppt_x"/>
                                          </p:val>
                                        </p:tav>
                                      </p:tavLst>
                                    </p:anim>
                                    <p:anim calcmode="lin" valueType="num">
                                      <p:cBhvr additive="base">
                                        <p:cTn id="77" dur="500" fill="hold"/>
                                        <p:tgtEl>
                                          <p:spTgt spid="17"/>
                                        </p:tgtEl>
                                        <p:attrNameLst>
                                          <p:attrName>ppt_y</p:attrName>
                                        </p:attrNameLst>
                                      </p:cBhvr>
                                      <p:tavLst>
                                        <p:tav tm="0">
                                          <p:val>
                                            <p:strVal val="#ppt_y"/>
                                          </p:val>
                                        </p:tav>
                                        <p:tav tm="100000">
                                          <p:val>
                                            <p:strVal val="#ppt_y"/>
                                          </p:val>
                                        </p:tav>
                                      </p:tavLst>
                                    </p:anim>
                                  </p:childTnLst>
                                </p:cTn>
                              </p:par>
                            </p:childTnLst>
                          </p:cTn>
                        </p:par>
                        <p:par>
                          <p:cTn id="78" fill="hold">
                            <p:stCondLst>
                              <p:cond delay="6050"/>
                            </p:stCondLst>
                            <p:childTnLst>
                              <p:par>
                                <p:cTn id="79" presetID="2" presetClass="entr" presetSubtype="1" decel="100000" fill="hold" grpId="0" nodeType="after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 calcmode="lin" valueType="num">
                                      <p:cBhvr additive="base">
                                        <p:cTn id="8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87" fill="hold">
                            <p:stCondLst>
                              <p:cond delay="6550"/>
                            </p:stCondLst>
                            <p:childTnLst>
                              <p:par>
                                <p:cTn id="88" presetID="2" presetClass="entr" presetSubtype="2" decel="100000"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1+#ppt_w/2"/>
                                          </p:val>
                                        </p:tav>
                                        <p:tav tm="100000">
                                          <p:val>
                                            <p:strVal val="#ppt_x"/>
                                          </p:val>
                                        </p:tav>
                                      </p:tavLst>
                                    </p:anim>
                                    <p:anim calcmode="lin" valueType="num">
                                      <p:cBhvr additive="base">
                                        <p:cTn id="91" dur="500" fill="hold"/>
                                        <p:tgtEl>
                                          <p:spTgt spid="18"/>
                                        </p:tgtEl>
                                        <p:attrNameLst>
                                          <p:attrName>ppt_y</p:attrName>
                                        </p:attrNameLst>
                                      </p:cBhvr>
                                      <p:tavLst>
                                        <p:tav tm="0">
                                          <p:val>
                                            <p:strVal val="#ppt_y"/>
                                          </p:val>
                                        </p:tav>
                                        <p:tav tm="100000">
                                          <p:val>
                                            <p:strVal val="#ppt_y"/>
                                          </p:val>
                                        </p:tav>
                                      </p:tavLst>
                                    </p:anim>
                                  </p:childTnLst>
                                </p:cTn>
                              </p:par>
                            </p:childTnLst>
                          </p:cTn>
                        </p:par>
                        <p:par>
                          <p:cTn id="92" fill="hold">
                            <p:stCondLst>
                              <p:cond delay="7050"/>
                            </p:stCondLst>
                            <p:childTnLst>
                              <p:par>
                                <p:cTn id="93" presetID="2" presetClass="entr" presetSubtype="1" decel="10000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25">
                                            <p:txEl>
                                              <p:pRg st="0" end="0"/>
                                            </p:txEl>
                                          </p:spTgt>
                                        </p:tgtEl>
                                        <p:attrNameLst>
                                          <p:attrName>style.visibility</p:attrName>
                                        </p:attrNameLst>
                                      </p:cBhvr>
                                      <p:to>
                                        <p:strVal val="visible"/>
                                      </p:to>
                                    </p:set>
                                    <p:anim calcmode="lin" valueType="num">
                                      <p:cBhvr additive="base">
                                        <p:cTn id="9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01" fill="hold">
                            <p:stCondLst>
                              <p:cond delay="7550"/>
                            </p:stCondLst>
                            <p:childTnLst>
                              <p:par>
                                <p:cTn id="102" presetID="2" presetClass="entr" presetSubtype="2" decel="100000" fill="hold" grpId="0" nodeType="afterEffect">
                                  <p:stCondLst>
                                    <p:cond delay="0"/>
                                  </p:stCondLst>
                                  <p:childTnLst>
                                    <p:set>
                                      <p:cBhvr>
                                        <p:cTn id="103" dur="1" fill="hold">
                                          <p:stCondLst>
                                            <p:cond delay="0"/>
                                          </p:stCondLst>
                                        </p:cTn>
                                        <p:tgtEl>
                                          <p:spTgt spid="19"/>
                                        </p:tgtEl>
                                        <p:attrNameLst>
                                          <p:attrName>style.visibility</p:attrName>
                                        </p:attrNameLst>
                                      </p:cBhvr>
                                      <p:to>
                                        <p:strVal val="visible"/>
                                      </p:to>
                                    </p:set>
                                    <p:anim calcmode="lin" valueType="num">
                                      <p:cBhvr additive="base">
                                        <p:cTn id="104" dur="500" fill="hold"/>
                                        <p:tgtEl>
                                          <p:spTgt spid="19"/>
                                        </p:tgtEl>
                                        <p:attrNameLst>
                                          <p:attrName>ppt_x</p:attrName>
                                        </p:attrNameLst>
                                      </p:cBhvr>
                                      <p:tavLst>
                                        <p:tav tm="0">
                                          <p:val>
                                            <p:strVal val="1+#ppt_w/2"/>
                                          </p:val>
                                        </p:tav>
                                        <p:tav tm="100000">
                                          <p:val>
                                            <p:strVal val="#ppt_x"/>
                                          </p:val>
                                        </p:tav>
                                      </p:tavLst>
                                    </p:anim>
                                    <p:anim calcmode="lin" valueType="num">
                                      <p:cBhvr additive="base">
                                        <p:cTn id="10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animBg="1"/>
      <p:bldP spid="9" grpId="0" animBg="1"/>
      <p:bldP spid="10" grpId="0" animBg="1"/>
      <p:bldP spid="11" grpId="0" animBg="1"/>
      <p:bldP spid="12" grpId="0" animBg="1"/>
      <p:bldP spid="13" grpId="0" animBg="1"/>
      <p:bldP spid="14" grpId="0">
        <p:tmplLst>
          <p:tmpl>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1"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orld Map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843" y="1016929"/>
            <a:ext cx="13127849" cy="6236485"/>
          </a:xfrm>
          <a:prstGeom prst="rect">
            <a:avLst/>
          </a:prstGeom>
        </p:spPr>
      </p:pic>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55218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con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39" hasCustomPrompt="1"/>
          </p:nvPr>
        </p:nvSpPr>
        <p:spPr>
          <a:xfrm>
            <a:off x="2097255" y="4558434"/>
            <a:ext cx="14102428" cy="1935215"/>
          </a:xfrm>
        </p:spPr>
        <p:txBody>
          <a:bodyPr anchor="t">
            <a:noAutofit/>
          </a:bodyPr>
          <a:lstStyle>
            <a:lvl1pPr algn="ctr">
              <a:lnSpc>
                <a:spcPct val="120000"/>
              </a:lnSpc>
              <a:spcBef>
                <a:spcPts val="0"/>
              </a:spcBef>
              <a:defRPr sz="2400">
                <a:solidFill>
                  <a:schemeClr val="accent1"/>
                </a:solidFill>
                <a:latin typeface="+mn-lt"/>
              </a:defRPr>
            </a:lvl1pPr>
          </a:lstStyle>
          <a:p>
            <a:pPr lvl="0"/>
            <a:r>
              <a:rPr lang="en-US" altLang="ja-JP" dirty="0"/>
              <a:t>Text Here</a:t>
            </a:r>
            <a:endParaRPr lang="en-US" dirty="0"/>
          </a:p>
        </p:txBody>
      </p:sp>
      <p:sp>
        <p:nvSpPr>
          <p:cNvPr id="6" name="図プレースホルダー 7"/>
          <p:cNvSpPr>
            <a:spLocks noGrp="1"/>
          </p:cNvSpPr>
          <p:nvPr>
            <p:ph type="pic" sz="quarter" idx="18" hasCustomPrompt="1"/>
          </p:nvPr>
        </p:nvSpPr>
        <p:spPr>
          <a:xfrm>
            <a:off x="8357297" y="2938255"/>
            <a:ext cx="1550994" cy="1550994"/>
          </a:xfrm>
        </p:spPr>
        <p:txBody>
          <a:bodyPr>
            <a:normAutofit/>
          </a:bodyPr>
          <a:lstStyle>
            <a:lvl1pPr>
              <a:defRPr sz="1600"/>
            </a:lvl1pPr>
          </a:lstStyle>
          <a:p>
            <a:r>
              <a:rPr kumimoji="1" lang="en-US" altLang="ja-JP" dirty="0"/>
              <a:t>ICON</a:t>
            </a:r>
            <a:endParaRPr kumimoji="1" lang="ja-JP" altLang="en-US" dirty="0"/>
          </a:p>
        </p:txBody>
      </p:sp>
      <p:cxnSp>
        <p:nvCxnSpPr>
          <p:cNvPr id="7" name="直線コネクタ 6">
            <a:extLst>
              <a:ext uri="{FF2B5EF4-FFF2-40B4-BE49-F238E27FC236}">
                <a16:creationId xmlns:a16="http://schemas.microsoft.com/office/drawing/2014/main" id="{5423A182-CDE9-45C4-B869-8CD6BA0FDF54}"/>
              </a:ext>
            </a:extLst>
          </p:cNvPr>
          <p:cNvCxnSpPr/>
          <p:nvPr userDrawn="1"/>
        </p:nvCxnSpPr>
        <p:spPr>
          <a:xfrm>
            <a:off x="603507" y="181313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1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rning">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39" hasCustomPrompt="1"/>
          </p:nvPr>
        </p:nvSpPr>
        <p:spPr>
          <a:xfrm>
            <a:off x="2097255" y="2623220"/>
            <a:ext cx="14102428" cy="6300700"/>
          </a:xfrm>
        </p:spPr>
        <p:txBody>
          <a:bodyPr anchor="t">
            <a:noAutofit/>
          </a:bodyPr>
          <a:lstStyle>
            <a:lvl1pPr marL="432000" indent="-432000" algn="l">
              <a:lnSpc>
                <a:spcPct val="120000"/>
              </a:lnSpc>
              <a:spcBef>
                <a:spcPts val="1200"/>
              </a:spcBef>
              <a:buFont typeface="Wingdings" panose="05000000000000000000" pitchFamily="2" charset="2"/>
              <a:buChar char="u"/>
              <a:defRPr sz="2400">
                <a:solidFill>
                  <a:schemeClr val="tx1"/>
                </a:solidFill>
                <a:latin typeface="+mn-lt"/>
              </a:defRPr>
            </a:lvl1pPr>
            <a:lvl2pPr marL="900000" indent="-432000">
              <a:buFont typeface="Wingdings" panose="05000000000000000000" pitchFamily="2" charset="2"/>
              <a:buChar char="l"/>
              <a:defRPr sz="2400">
                <a:solidFill>
                  <a:schemeClr val="tx1">
                    <a:lumMod val="60000"/>
                    <a:lumOff val="40000"/>
                  </a:schemeClr>
                </a:solidFill>
              </a:defRPr>
            </a:lvl2pPr>
          </a:lstStyle>
          <a:p>
            <a:pPr lvl="0"/>
            <a:r>
              <a:rPr lang="en-US" altLang="ja-JP" dirty="0"/>
              <a:t>Text Here</a:t>
            </a:r>
          </a:p>
          <a:p>
            <a:pPr lvl="1"/>
            <a:r>
              <a:rPr lang="en-US" dirty="0"/>
              <a:t>ssss</a:t>
            </a:r>
          </a:p>
        </p:txBody>
      </p:sp>
      <p:sp>
        <p:nvSpPr>
          <p:cNvPr id="6" name="図プレースホルダー 7"/>
          <p:cNvSpPr>
            <a:spLocks noGrp="1"/>
          </p:cNvSpPr>
          <p:nvPr>
            <p:ph type="pic" sz="quarter" idx="18" hasCustomPrompt="1"/>
          </p:nvPr>
        </p:nvSpPr>
        <p:spPr>
          <a:xfrm>
            <a:off x="8357297" y="1003040"/>
            <a:ext cx="1550994" cy="1550994"/>
          </a:xfrm>
        </p:spPr>
        <p:txBody>
          <a:bodyPr>
            <a:normAutofit/>
          </a:bodyPr>
          <a:lstStyle>
            <a:lvl1pPr>
              <a:defRPr sz="1600"/>
            </a:lvl1pPr>
          </a:lstStyle>
          <a:p>
            <a:r>
              <a:rPr kumimoji="1" lang="en-US" altLang="ja-JP" dirty="0"/>
              <a:t>ICON</a:t>
            </a:r>
            <a:endParaRPr kumimoji="1" lang="ja-JP" altLang="en-US" dirty="0"/>
          </a:p>
        </p:txBody>
      </p:sp>
      <p:cxnSp>
        <p:nvCxnSpPr>
          <p:cNvPr id="7" name="直線コネクタ 6">
            <a:extLst>
              <a:ext uri="{FF2B5EF4-FFF2-40B4-BE49-F238E27FC236}">
                <a16:creationId xmlns:a16="http://schemas.microsoft.com/office/drawing/2014/main" id="{C512616A-F846-4FC9-86A9-A41D5B06F3AF}"/>
              </a:ext>
            </a:extLst>
          </p:cNvPr>
          <p:cNvCxnSpPr/>
          <p:nvPr userDrawn="1"/>
        </p:nvCxnSpPr>
        <p:spPr>
          <a:xfrm>
            <a:off x="603507" y="181313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9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 Images">
    <p:spTree>
      <p:nvGrpSpPr>
        <p:cNvPr id="1" name=""/>
        <p:cNvGrpSpPr/>
        <p:nvPr/>
      </p:nvGrpSpPr>
      <p:grpSpPr>
        <a:xfrm>
          <a:off x="0" y="0"/>
          <a:ext cx="0" cy="0"/>
          <a:chOff x="0" y="0"/>
          <a:chExt cx="0" cy="0"/>
        </a:xfrm>
      </p:grpSpPr>
      <p:sp>
        <p:nvSpPr>
          <p:cNvPr id="15" name="正方形/長方形 14"/>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図プレースホルダー 5"/>
          <p:cNvSpPr>
            <a:spLocks noGrp="1"/>
          </p:cNvSpPr>
          <p:nvPr>
            <p:ph type="pic" sz="quarter" idx="12" hasCustomPrompt="1"/>
          </p:nvPr>
        </p:nvSpPr>
        <p:spPr>
          <a:xfrm>
            <a:off x="38182" y="43542"/>
            <a:ext cx="3600000" cy="3600000"/>
          </a:xfrm>
          <a:solidFill>
            <a:schemeClr val="accent1">
              <a:lumMod val="40000"/>
              <a:lumOff val="60000"/>
            </a:schemeClr>
          </a:solidFill>
        </p:spPr>
        <p:txBody>
          <a:bodyPr/>
          <a:lstStyle>
            <a:lvl1pPr>
              <a:defRPr sz="1800"/>
            </a:lvl1pPr>
          </a:lstStyle>
          <a:p>
            <a:r>
              <a:rPr kumimoji="1" lang="en-US" altLang="ja-JP" dirty="0"/>
              <a:t>Add an image</a:t>
            </a:r>
            <a:endParaRPr kumimoji="1" lang="ja-JP" altLang="en-US" dirty="0"/>
          </a:p>
        </p:txBody>
      </p:sp>
      <p:sp>
        <p:nvSpPr>
          <p:cNvPr id="4" name="図プレースホルダー 5"/>
          <p:cNvSpPr>
            <a:spLocks noGrp="1"/>
          </p:cNvSpPr>
          <p:nvPr>
            <p:ph type="pic" sz="quarter" idx="13" hasCustomPrompt="1"/>
          </p:nvPr>
        </p:nvSpPr>
        <p:spPr>
          <a:xfrm>
            <a:off x="3687753" y="43542"/>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5" name="図プレースホルダー 5"/>
          <p:cNvSpPr>
            <a:spLocks noGrp="1"/>
          </p:cNvSpPr>
          <p:nvPr>
            <p:ph type="pic" sz="quarter" idx="14" hasCustomPrompt="1"/>
          </p:nvPr>
        </p:nvSpPr>
        <p:spPr>
          <a:xfrm>
            <a:off x="7337324" y="43542"/>
            <a:ext cx="3600000" cy="3600000"/>
          </a:xfrm>
          <a:solidFill>
            <a:schemeClr val="accent1">
              <a:lumMod val="75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5" hasCustomPrompt="1"/>
          </p:nvPr>
        </p:nvSpPr>
        <p:spPr>
          <a:xfrm>
            <a:off x="10988185" y="43542"/>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6" hasCustomPrompt="1"/>
          </p:nvPr>
        </p:nvSpPr>
        <p:spPr>
          <a:xfrm>
            <a:off x="14636467" y="43542"/>
            <a:ext cx="3600000" cy="3600000"/>
          </a:xfrm>
          <a:solidFill>
            <a:schemeClr val="accent1">
              <a:lumMod val="20000"/>
              <a:lumOff val="8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7" hasCustomPrompt="1"/>
          </p:nvPr>
        </p:nvSpPr>
        <p:spPr>
          <a:xfrm>
            <a:off x="35931" y="6628665"/>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9" name="図プレースホルダー 5"/>
          <p:cNvSpPr>
            <a:spLocks noGrp="1"/>
          </p:cNvSpPr>
          <p:nvPr>
            <p:ph type="pic" sz="quarter" idx="18" hasCustomPrompt="1"/>
          </p:nvPr>
        </p:nvSpPr>
        <p:spPr>
          <a:xfrm>
            <a:off x="3685502" y="6628665"/>
            <a:ext cx="3600000" cy="3600000"/>
          </a:xfrm>
          <a:solidFill>
            <a:schemeClr val="accent1">
              <a:lumMod val="5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9" hasCustomPrompt="1"/>
          </p:nvPr>
        </p:nvSpPr>
        <p:spPr>
          <a:xfrm>
            <a:off x="7335073" y="6628665"/>
            <a:ext cx="3600000" cy="3600000"/>
          </a:xfrm>
          <a:solidFill>
            <a:schemeClr val="accent1">
              <a:lumMod val="60000"/>
              <a:lumOff val="4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20" hasCustomPrompt="1"/>
          </p:nvPr>
        </p:nvSpPr>
        <p:spPr>
          <a:xfrm>
            <a:off x="10985934" y="6628665"/>
            <a:ext cx="3600000" cy="3600000"/>
          </a:xfrm>
          <a:solidFill>
            <a:schemeClr val="accent1">
              <a:lumMod val="5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テキスト プレースホルダー 11"/>
          <p:cNvSpPr>
            <a:spLocks noGrp="1"/>
          </p:cNvSpPr>
          <p:nvPr>
            <p:ph type="body" sz="quarter" idx="22" hasCustomPrompt="1"/>
          </p:nvPr>
        </p:nvSpPr>
        <p:spPr>
          <a:xfrm>
            <a:off x="1222326" y="4018375"/>
            <a:ext cx="15841760" cy="1088019"/>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3" hasCustomPrompt="1"/>
          </p:nvPr>
        </p:nvSpPr>
        <p:spPr>
          <a:xfrm>
            <a:off x="1222327" y="5233510"/>
            <a:ext cx="15841760" cy="1080120"/>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p>
        </p:txBody>
      </p:sp>
    </p:spTree>
    <p:extLst>
      <p:ext uri="{BB962C8B-B14F-4D97-AF65-F5344CB8AC3E}">
        <p14:creationId xmlns:p14="http://schemas.microsoft.com/office/powerpoint/2010/main" val="17396565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Title Only">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cxnSp>
        <p:nvCxnSpPr>
          <p:cNvPr id="8" name="直線コネクタ 6">
            <a:extLst>
              <a:ext uri="{FF2B5EF4-FFF2-40B4-BE49-F238E27FC236}">
                <a16:creationId xmlns:a16="http://schemas.microsoft.com/office/drawing/2014/main" id="{5104E0DA-81EC-4CB6-97CD-377DC30500BD}"/>
              </a:ext>
            </a:extLst>
          </p:cNvPr>
          <p:cNvCxnSpPr/>
          <p:nvPr userDrawn="1"/>
        </p:nvCxnSpPr>
        <p:spPr>
          <a:xfrm>
            <a:off x="603507" y="181313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02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50"/>
                            </p:stCondLst>
                            <p:childTnLst>
                              <p:par>
                                <p:cTn id="10" presetID="16" presetClass="entr" presetSubtype="37"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childTnLst>
                          </p:cTn>
                        </p:par>
                        <p:par>
                          <p:cTn id="13" fill="hold">
                            <p:stCondLst>
                              <p:cond delay="1050"/>
                            </p:stCondLst>
                            <p:childTnLst>
                              <p:par>
                                <p:cTn id="14" presetID="2" presetClass="entr" presetSubtype="4"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155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5" name="直線コネクタ 6">
            <a:extLst>
              <a:ext uri="{FF2B5EF4-FFF2-40B4-BE49-F238E27FC236}">
                <a16:creationId xmlns:a16="http://schemas.microsoft.com/office/drawing/2014/main" id="{B5B03FCE-5C5C-4036-B030-299779EA7C59}"/>
              </a:ext>
            </a:extLst>
          </p:cNvPr>
          <p:cNvCxnSpPr/>
          <p:nvPr userDrawn="1"/>
        </p:nvCxnSpPr>
        <p:spPr>
          <a:xfrm>
            <a:off x="603507" y="181313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30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 Image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5" hasCustomPrompt="1"/>
          </p:nvPr>
        </p:nvSpPr>
        <p:spPr>
          <a:xfrm>
            <a:off x="10187322" y="3478315"/>
            <a:ext cx="7776864"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6" hasCustomPrompt="1"/>
          </p:nvPr>
        </p:nvSpPr>
        <p:spPr>
          <a:xfrm>
            <a:off x="10187322" y="2263180"/>
            <a:ext cx="777686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14" name="ホームベース 13"/>
          <p:cNvSpPr/>
          <p:nvPr userDrawn="1"/>
        </p:nvSpPr>
        <p:spPr>
          <a:xfrm>
            <a:off x="9707625" y="3523320"/>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11"/>
          <p:cNvSpPr>
            <a:spLocks noGrp="1"/>
          </p:cNvSpPr>
          <p:nvPr>
            <p:ph type="body" sz="quarter" idx="17" hasCustomPrompt="1"/>
          </p:nvPr>
        </p:nvSpPr>
        <p:spPr>
          <a:xfrm>
            <a:off x="10187322" y="7870225"/>
            <a:ext cx="7776864"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7" name="ホームベース 16"/>
          <p:cNvSpPr/>
          <p:nvPr userDrawn="1"/>
        </p:nvSpPr>
        <p:spPr>
          <a:xfrm>
            <a:off x="9707623" y="7868480"/>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6">
            <a:extLst>
              <a:ext uri="{FF2B5EF4-FFF2-40B4-BE49-F238E27FC236}">
                <a16:creationId xmlns:a16="http://schemas.microsoft.com/office/drawing/2014/main" id="{A564B1A2-13FF-436B-8147-CA0B9850C254}"/>
              </a:ext>
            </a:extLst>
          </p:cNvPr>
          <p:cNvCxnSpPr/>
          <p:nvPr userDrawn="1"/>
        </p:nvCxnSpPr>
        <p:spPr>
          <a:xfrm>
            <a:off x="603507" y="181313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1" name="テキスト プレースホルダー 11">
            <a:extLst>
              <a:ext uri="{FF2B5EF4-FFF2-40B4-BE49-F238E27FC236}">
                <a16:creationId xmlns:a16="http://schemas.microsoft.com/office/drawing/2014/main" id="{5B2D685A-6930-42E7-8B7B-01CE7CEAEC6F}"/>
              </a:ext>
            </a:extLst>
          </p:cNvPr>
          <p:cNvSpPr>
            <a:spLocks noGrp="1"/>
          </p:cNvSpPr>
          <p:nvPr>
            <p:ph type="body" sz="quarter" idx="18" hasCustomPrompt="1"/>
          </p:nvPr>
        </p:nvSpPr>
        <p:spPr>
          <a:xfrm>
            <a:off x="10179508" y="5548545"/>
            <a:ext cx="7776864"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2" name="ホームベース 16">
            <a:extLst>
              <a:ext uri="{FF2B5EF4-FFF2-40B4-BE49-F238E27FC236}">
                <a16:creationId xmlns:a16="http://schemas.microsoft.com/office/drawing/2014/main" id="{2AD9B0A2-F28D-4E78-AC0A-449DE35DDD09}"/>
              </a:ext>
            </a:extLst>
          </p:cNvPr>
          <p:cNvSpPr/>
          <p:nvPr userDrawn="1"/>
        </p:nvSpPr>
        <p:spPr>
          <a:xfrm>
            <a:off x="9699809" y="5546800"/>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7451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act 1">
    <p:spTree>
      <p:nvGrpSpPr>
        <p:cNvPr id="1" name=""/>
        <p:cNvGrpSpPr/>
        <p:nvPr/>
      </p:nvGrpSpPr>
      <p:grpSpPr>
        <a:xfrm>
          <a:off x="0" y="0"/>
          <a:ext cx="0" cy="0"/>
          <a:chOff x="0" y="0"/>
          <a:chExt cx="0" cy="0"/>
        </a:xfrm>
      </p:grpSpPr>
      <p:sp>
        <p:nvSpPr>
          <p:cNvPr id="7" name="フリーフォーム 6"/>
          <p:cNvSpPr/>
          <p:nvPr userDrawn="1"/>
        </p:nvSpPr>
        <p:spPr>
          <a:xfrm rot="5400000">
            <a:off x="-419424" y="419424"/>
            <a:ext cx="10287001" cy="9448151"/>
          </a:xfrm>
          <a:custGeom>
            <a:avLst/>
            <a:gdLst>
              <a:gd name="connsiteX0" fmla="*/ 0 w 10287001"/>
              <a:gd name="connsiteY0" fmla="*/ 9448151 h 9448151"/>
              <a:gd name="connsiteX1" fmla="*/ 0 w 10287001"/>
              <a:gd name="connsiteY1" fmla="*/ 304947 h 9448151"/>
              <a:gd name="connsiteX2" fmla="*/ 4966632 w 10287001"/>
              <a:gd name="connsiteY2" fmla="*/ 304947 h 9448151"/>
              <a:gd name="connsiteX3" fmla="*/ 5143501 w 10287001"/>
              <a:gd name="connsiteY3" fmla="*/ 0 h 9448151"/>
              <a:gd name="connsiteX4" fmla="*/ 5320371 w 10287001"/>
              <a:gd name="connsiteY4" fmla="*/ 304947 h 9448151"/>
              <a:gd name="connsiteX5" fmla="*/ 10287001 w 10287001"/>
              <a:gd name="connsiteY5" fmla="*/ 304947 h 9448151"/>
              <a:gd name="connsiteX6" fmla="*/ 10287001 w 10287001"/>
              <a:gd name="connsiteY6" fmla="*/ 9448151 h 944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1" h="9448151">
                <a:moveTo>
                  <a:pt x="0" y="9448151"/>
                </a:moveTo>
                <a:lnTo>
                  <a:pt x="0" y="304947"/>
                </a:lnTo>
                <a:lnTo>
                  <a:pt x="4966632" y="304947"/>
                </a:lnTo>
                <a:lnTo>
                  <a:pt x="5143501" y="0"/>
                </a:lnTo>
                <a:lnTo>
                  <a:pt x="5320371" y="304947"/>
                </a:lnTo>
                <a:lnTo>
                  <a:pt x="10287001" y="304947"/>
                </a:lnTo>
                <a:lnTo>
                  <a:pt x="10287001" y="94481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6" name="テキスト プレースホルダー 11"/>
          <p:cNvSpPr>
            <a:spLocks noGrp="1"/>
          </p:cNvSpPr>
          <p:nvPr>
            <p:ph type="body" sz="quarter" idx="15" hasCustomPrompt="1"/>
          </p:nvPr>
        </p:nvSpPr>
        <p:spPr>
          <a:xfrm>
            <a:off x="457241" y="2038155"/>
            <a:ext cx="8325925" cy="6390710"/>
          </a:xfrm>
        </p:spPr>
        <p:txBody>
          <a:bodyPr anchor="ctr">
            <a:noAutofit/>
          </a:bodyPr>
          <a:lstStyle>
            <a:lvl1pPr algn="ctr">
              <a:lnSpc>
                <a:spcPct val="90000"/>
              </a:lnSpc>
              <a:spcBef>
                <a:spcPts val="0"/>
              </a:spcBef>
              <a:defRPr sz="8800" spc="600" baseline="0">
                <a:solidFill>
                  <a:schemeClr val="bg1"/>
                </a:solidFill>
                <a:latin typeface="+mj-lt"/>
              </a:defRPr>
            </a:lvl1pPr>
          </a:lstStyle>
          <a:p>
            <a:pPr lvl="0"/>
            <a:r>
              <a:rPr lang="en-US" altLang="ja-JP" dirty="0"/>
              <a:t>TEXT HERE</a:t>
            </a:r>
            <a:endParaRPr lang="en-US" dirty="0"/>
          </a:p>
        </p:txBody>
      </p:sp>
      <p:sp>
        <p:nvSpPr>
          <p:cNvPr id="8" name="テキスト プレースホルダー 11"/>
          <p:cNvSpPr>
            <a:spLocks noGrp="1"/>
          </p:cNvSpPr>
          <p:nvPr>
            <p:ph type="body" sz="quarter" idx="23" hasCustomPrompt="1"/>
          </p:nvPr>
        </p:nvSpPr>
        <p:spPr>
          <a:xfrm>
            <a:off x="9863285" y="1160558"/>
            <a:ext cx="7650851" cy="7965885"/>
          </a:xfrm>
        </p:spPr>
        <p:txBody>
          <a:bodyPr anchor="ctr">
            <a:noAutofit/>
          </a:bodyPr>
          <a:lstStyle>
            <a:lvl1pPr algn="l">
              <a:lnSpc>
                <a:spcPct val="120000"/>
              </a:lnSpc>
              <a:spcBef>
                <a:spcPts val="1200"/>
              </a:spcBef>
              <a:defRPr sz="2000">
                <a:solidFill>
                  <a:schemeClr val="tx1"/>
                </a:solidFill>
                <a:latin typeface="+mn-lt"/>
              </a:defRPr>
            </a:lvl1pPr>
          </a:lstStyle>
          <a:p>
            <a:pPr lvl="0"/>
            <a:r>
              <a:rPr lang="en-US" altLang="ja-JP" dirty="0"/>
              <a:t>Text Here</a:t>
            </a:r>
          </a:p>
        </p:txBody>
      </p:sp>
    </p:spTree>
    <p:extLst>
      <p:ext uri="{BB962C8B-B14F-4D97-AF65-F5344CB8AC3E}">
        <p14:creationId xmlns:p14="http://schemas.microsoft.com/office/powerpoint/2010/main" val="227940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pact Text and Image">
    <p:spTree>
      <p:nvGrpSpPr>
        <p:cNvPr id="1" name=""/>
        <p:cNvGrpSpPr/>
        <p:nvPr/>
      </p:nvGrpSpPr>
      <p:grpSpPr>
        <a:xfrm>
          <a:off x="0" y="0"/>
          <a:ext cx="0" cy="0"/>
          <a:chOff x="0" y="0"/>
          <a:chExt cx="0" cy="0"/>
        </a:xfrm>
      </p:grpSpPr>
      <p:sp>
        <p:nvSpPr>
          <p:cNvPr id="7" name="正方形/長方形 6"/>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フリーフォーム 9"/>
          <p:cNvSpPr/>
          <p:nvPr userDrawn="1"/>
        </p:nvSpPr>
        <p:spPr>
          <a:xfrm rot="5400000">
            <a:off x="-419424" y="419424"/>
            <a:ext cx="10287001" cy="9448151"/>
          </a:xfrm>
          <a:custGeom>
            <a:avLst/>
            <a:gdLst>
              <a:gd name="connsiteX0" fmla="*/ 0 w 10287001"/>
              <a:gd name="connsiteY0" fmla="*/ 9448151 h 9448151"/>
              <a:gd name="connsiteX1" fmla="*/ 0 w 10287001"/>
              <a:gd name="connsiteY1" fmla="*/ 304947 h 9448151"/>
              <a:gd name="connsiteX2" fmla="*/ 4966632 w 10287001"/>
              <a:gd name="connsiteY2" fmla="*/ 304947 h 9448151"/>
              <a:gd name="connsiteX3" fmla="*/ 5143501 w 10287001"/>
              <a:gd name="connsiteY3" fmla="*/ 0 h 9448151"/>
              <a:gd name="connsiteX4" fmla="*/ 5320371 w 10287001"/>
              <a:gd name="connsiteY4" fmla="*/ 304947 h 9448151"/>
              <a:gd name="connsiteX5" fmla="*/ 10287001 w 10287001"/>
              <a:gd name="connsiteY5" fmla="*/ 304947 h 9448151"/>
              <a:gd name="connsiteX6" fmla="*/ 10287001 w 10287001"/>
              <a:gd name="connsiteY6" fmla="*/ 9448151 h 944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1" h="9448151">
                <a:moveTo>
                  <a:pt x="0" y="9448151"/>
                </a:moveTo>
                <a:lnTo>
                  <a:pt x="0" y="304947"/>
                </a:lnTo>
                <a:lnTo>
                  <a:pt x="4966632" y="304947"/>
                </a:lnTo>
                <a:lnTo>
                  <a:pt x="5143501" y="0"/>
                </a:lnTo>
                <a:lnTo>
                  <a:pt x="5320371" y="304947"/>
                </a:lnTo>
                <a:lnTo>
                  <a:pt x="10287001" y="304947"/>
                </a:lnTo>
                <a:lnTo>
                  <a:pt x="10287001" y="94481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chemeClr val="tx1"/>
              </a:solidFill>
            </a:endParaRPr>
          </a:p>
        </p:txBody>
      </p:sp>
      <p:sp>
        <p:nvSpPr>
          <p:cNvPr id="9" name="正方形/長方形 8"/>
          <p:cNvSpPr/>
          <p:nvPr userDrawn="1"/>
        </p:nvSpPr>
        <p:spPr>
          <a:xfrm>
            <a:off x="9863287" y="1183061"/>
            <a:ext cx="7695854" cy="445549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プレースホルダー 11"/>
          <p:cNvSpPr>
            <a:spLocks noGrp="1"/>
          </p:cNvSpPr>
          <p:nvPr>
            <p:ph type="body" sz="quarter" idx="15" hasCustomPrompt="1"/>
          </p:nvPr>
        </p:nvSpPr>
        <p:spPr>
          <a:xfrm>
            <a:off x="457241" y="2038155"/>
            <a:ext cx="8325925" cy="6390710"/>
          </a:xfrm>
        </p:spPr>
        <p:txBody>
          <a:bodyPr anchor="ctr">
            <a:noAutofit/>
          </a:bodyPr>
          <a:lstStyle>
            <a:lvl1pPr algn="ctr">
              <a:lnSpc>
                <a:spcPct val="90000"/>
              </a:lnSpc>
              <a:spcBef>
                <a:spcPts val="0"/>
              </a:spcBef>
              <a:defRPr sz="8800" spc="600" baseline="0">
                <a:solidFill>
                  <a:schemeClr val="bg1"/>
                </a:solidFill>
                <a:latin typeface="+mj-lt"/>
              </a:defRPr>
            </a:lvl1pPr>
          </a:lstStyle>
          <a:p>
            <a:pPr lvl="0"/>
            <a:r>
              <a:rPr lang="en-US" altLang="ja-JP" dirty="0"/>
              <a:t>TEXT HERE</a:t>
            </a:r>
            <a:endParaRPr lang="en-US" dirty="0"/>
          </a:p>
        </p:txBody>
      </p:sp>
      <p:sp>
        <p:nvSpPr>
          <p:cNvPr id="8" name="テキスト プレースホルダー 11"/>
          <p:cNvSpPr>
            <a:spLocks noGrp="1"/>
          </p:cNvSpPr>
          <p:nvPr>
            <p:ph type="body" sz="quarter" idx="23" hasCustomPrompt="1"/>
          </p:nvPr>
        </p:nvSpPr>
        <p:spPr>
          <a:xfrm>
            <a:off x="9818281" y="5818576"/>
            <a:ext cx="7740860" cy="3307868"/>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p>
        </p:txBody>
      </p:sp>
      <p:sp>
        <p:nvSpPr>
          <p:cNvPr id="3" name="図プレースホルダー 2"/>
          <p:cNvSpPr>
            <a:spLocks noGrp="1"/>
          </p:cNvSpPr>
          <p:nvPr>
            <p:ph type="pic" sz="quarter" idx="24" hasCustomPrompt="1"/>
          </p:nvPr>
        </p:nvSpPr>
        <p:spPr>
          <a:xfrm>
            <a:off x="9998302" y="1319622"/>
            <a:ext cx="7425825" cy="4182372"/>
          </a:xfrm>
        </p:spPr>
        <p:txBody>
          <a:bodyPr>
            <a:normAutofit/>
          </a:bodyPr>
          <a:lstStyle>
            <a:lvl1pPr>
              <a:defRPr sz="18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64612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65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6"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プレースホルダー 11"/>
          <p:cNvSpPr>
            <a:spLocks noGrp="1"/>
          </p:cNvSpPr>
          <p:nvPr>
            <p:ph type="body" sz="quarter" idx="15" hasCustomPrompt="1"/>
          </p:nvPr>
        </p:nvSpPr>
        <p:spPr>
          <a:xfrm>
            <a:off x="9266776" y="2578215"/>
            <a:ext cx="8010890" cy="1237638"/>
          </a:xfrm>
        </p:spPr>
        <p:txBody>
          <a:bodyPr anchor="b">
            <a:noAutofit/>
          </a:bodyPr>
          <a:lstStyle>
            <a:lvl1pPr algn="l">
              <a:lnSpc>
                <a:spcPct val="90000"/>
              </a:lnSpc>
              <a:spcBef>
                <a:spcPts val="0"/>
              </a:spcBef>
              <a:defRPr sz="7200" spc="600" baseline="0">
                <a:solidFill>
                  <a:schemeClr val="tx1"/>
                </a:solidFill>
                <a:latin typeface="+mj-lt"/>
              </a:defRPr>
            </a:lvl1pPr>
          </a:lstStyle>
          <a:p>
            <a:pPr lvl="0"/>
            <a:r>
              <a:rPr lang="en-US" altLang="ja-JP" dirty="0"/>
              <a:t>TEXT HERE</a:t>
            </a:r>
            <a:endParaRPr lang="en-US" dirty="0"/>
          </a:p>
        </p:txBody>
      </p:sp>
      <p:sp>
        <p:nvSpPr>
          <p:cNvPr id="5" name="テキスト プレースホルダー 11"/>
          <p:cNvSpPr>
            <a:spLocks noGrp="1"/>
          </p:cNvSpPr>
          <p:nvPr>
            <p:ph type="body" sz="quarter" idx="23" hasCustomPrompt="1"/>
          </p:nvPr>
        </p:nvSpPr>
        <p:spPr>
          <a:xfrm>
            <a:off x="10391901" y="3973370"/>
            <a:ext cx="6884972" cy="108012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p:txBody>
      </p:sp>
      <p:sp>
        <p:nvSpPr>
          <p:cNvPr id="8" name="図プレースホルダー 7"/>
          <p:cNvSpPr>
            <a:spLocks noGrp="1"/>
          </p:cNvSpPr>
          <p:nvPr>
            <p:ph type="pic" sz="quarter" idx="25" hasCustomPrompt="1"/>
          </p:nvPr>
        </p:nvSpPr>
        <p:spPr>
          <a:xfrm>
            <a:off x="9265983" y="3973370"/>
            <a:ext cx="1081087" cy="1079500"/>
          </a:xfrm>
        </p:spPr>
        <p:txBody>
          <a:bodyPr>
            <a:normAutofit/>
          </a:bodyPr>
          <a:lstStyle>
            <a:lvl1pPr>
              <a:defRPr sz="1600"/>
            </a:lvl1pPr>
          </a:lstStyle>
          <a:p>
            <a:r>
              <a:rPr kumimoji="1" lang="en-US" altLang="ja-JP" dirty="0"/>
              <a:t>ICON</a:t>
            </a:r>
            <a:endParaRPr kumimoji="1" lang="ja-JP" altLang="en-US" dirty="0"/>
          </a:p>
        </p:txBody>
      </p:sp>
      <p:sp>
        <p:nvSpPr>
          <p:cNvPr id="9" name="図プレースホルダー 7"/>
          <p:cNvSpPr>
            <a:spLocks noGrp="1"/>
          </p:cNvSpPr>
          <p:nvPr>
            <p:ph type="pic" sz="quarter" idx="26" hasCustomPrompt="1"/>
          </p:nvPr>
        </p:nvSpPr>
        <p:spPr>
          <a:xfrm>
            <a:off x="9266777" y="6674493"/>
            <a:ext cx="720080" cy="719023"/>
          </a:xfrm>
        </p:spPr>
        <p:txBody>
          <a:bodyPr>
            <a:normAutofit/>
          </a:bodyPr>
          <a:lstStyle>
            <a:lvl1pPr>
              <a:defRPr sz="1600"/>
            </a:lvl1pPr>
          </a:lstStyle>
          <a:p>
            <a:r>
              <a:rPr kumimoji="1" lang="en-US" altLang="ja-JP" dirty="0"/>
              <a:t>ICON</a:t>
            </a:r>
            <a:endParaRPr kumimoji="1" lang="ja-JP" altLang="en-US" dirty="0"/>
          </a:p>
        </p:txBody>
      </p:sp>
      <p:sp>
        <p:nvSpPr>
          <p:cNvPr id="10" name="テキスト プレースホルダー 11"/>
          <p:cNvSpPr>
            <a:spLocks noGrp="1"/>
          </p:cNvSpPr>
          <p:nvPr>
            <p:ph type="body" sz="quarter" idx="27" hasCustomPrompt="1"/>
          </p:nvPr>
        </p:nvSpPr>
        <p:spPr>
          <a:xfrm>
            <a:off x="9986856" y="6674494"/>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a:t>Text Here</a:t>
            </a:r>
          </a:p>
        </p:txBody>
      </p:sp>
      <p:sp>
        <p:nvSpPr>
          <p:cNvPr id="13" name="図プレースホルダー 7"/>
          <p:cNvSpPr>
            <a:spLocks noGrp="1"/>
          </p:cNvSpPr>
          <p:nvPr>
            <p:ph type="pic" sz="quarter" idx="28" hasCustomPrompt="1"/>
          </p:nvPr>
        </p:nvSpPr>
        <p:spPr>
          <a:xfrm>
            <a:off x="9266776" y="7512808"/>
            <a:ext cx="720080" cy="719023"/>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11"/>
          <p:cNvSpPr>
            <a:spLocks noGrp="1"/>
          </p:cNvSpPr>
          <p:nvPr>
            <p:ph type="body" sz="quarter" idx="29" hasCustomPrompt="1"/>
          </p:nvPr>
        </p:nvSpPr>
        <p:spPr>
          <a:xfrm>
            <a:off x="9986855" y="7512809"/>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a:t>Text Here</a:t>
            </a:r>
          </a:p>
        </p:txBody>
      </p:sp>
      <p:sp>
        <p:nvSpPr>
          <p:cNvPr id="15" name="図プレースホルダー 7"/>
          <p:cNvSpPr>
            <a:spLocks noGrp="1"/>
          </p:cNvSpPr>
          <p:nvPr>
            <p:ph type="pic" sz="quarter" idx="30" hasCustomPrompt="1"/>
          </p:nvPr>
        </p:nvSpPr>
        <p:spPr>
          <a:xfrm>
            <a:off x="13587257" y="6674492"/>
            <a:ext cx="720080" cy="719023"/>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11"/>
          <p:cNvSpPr>
            <a:spLocks noGrp="1"/>
          </p:cNvSpPr>
          <p:nvPr>
            <p:ph type="body" sz="quarter" idx="31" hasCustomPrompt="1"/>
          </p:nvPr>
        </p:nvSpPr>
        <p:spPr>
          <a:xfrm>
            <a:off x="14307336" y="6674493"/>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a:t>Text Here</a:t>
            </a:r>
          </a:p>
        </p:txBody>
      </p:sp>
      <p:sp>
        <p:nvSpPr>
          <p:cNvPr id="17" name="図プレースホルダー 7"/>
          <p:cNvSpPr>
            <a:spLocks noGrp="1"/>
          </p:cNvSpPr>
          <p:nvPr>
            <p:ph type="pic" sz="quarter" idx="32" hasCustomPrompt="1"/>
          </p:nvPr>
        </p:nvSpPr>
        <p:spPr>
          <a:xfrm>
            <a:off x="13587256" y="7512807"/>
            <a:ext cx="720080" cy="719023"/>
          </a:xfrm>
        </p:spPr>
        <p:txBody>
          <a:bodyPr>
            <a:normAutofit/>
          </a:bodyPr>
          <a:lstStyle>
            <a:lvl1pPr>
              <a:defRPr sz="1600"/>
            </a:lvl1pPr>
          </a:lstStyle>
          <a:p>
            <a:r>
              <a:rPr kumimoji="1" lang="en-US" altLang="ja-JP" dirty="0"/>
              <a:t>ICON</a:t>
            </a:r>
            <a:endParaRPr kumimoji="1" lang="ja-JP" altLang="en-US" dirty="0"/>
          </a:p>
        </p:txBody>
      </p:sp>
      <p:sp>
        <p:nvSpPr>
          <p:cNvPr id="18" name="テキスト プレースホルダー 11"/>
          <p:cNvSpPr>
            <a:spLocks noGrp="1"/>
          </p:cNvSpPr>
          <p:nvPr>
            <p:ph type="body" sz="quarter" idx="33" hasCustomPrompt="1"/>
          </p:nvPr>
        </p:nvSpPr>
        <p:spPr>
          <a:xfrm>
            <a:off x="14307335" y="7512808"/>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a:t>Text Here</a:t>
            </a:r>
          </a:p>
        </p:txBody>
      </p:sp>
      <p:cxnSp>
        <p:nvCxnSpPr>
          <p:cNvPr id="31" name="直線コネクタ 30"/>
          <p:cNvCxnSpPr/>
          <p:nvPr userDrawn="1"/>
        </p:nvCxnSpPr>
        <p:spPr>
          <a:xfrm>
            <a:off x="0" y="6427169"/>
            <a:ext cx="18286413"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正方形/長方形 32"/>
          <p:cNvSpPr/>
          <p:nvPr userDrawn="1"/>
        </p:nvSpPr>
        <p:spPr>
          <a:xfrm>
            <a:off x="679624" y="1915297"/>
            <a:ext cx="8143103" cy="653672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図プレースホルダー 5"/>
          <p:cNvSpPr>
            <a:spLocks noGrp="1"/>
          </p:cNvSpPr>
          <p:nvPr>
            <p:ph type="pic" sz="quarter" idx="24" hasCustomPrompt="1"/>
          </p:nvPr>
        </p:nvSpPr>
        <p:spPr>
          <a:xfrm>
            <a:off x="813417" y="2055491"/>
            <a:ext cx="7875516" cy="6256337"/>
          </a:xfrm>
        </p:spPr>
        <p:txBody>
          <a:bodyPr>
            <a:normAutofit/>
          </a:bodyPr>
          <a:lstStyle>
            <a:lvl1pPr>
              <a:defRPr sz="2000" baseline="0"/>
            </a:lvl1pPr>
          </a:lstStyle>
          <a:p>
            <a:r>
              <a:rPr kumimoji="1" lang="en-US" altLang="ja-JP" dirty="0"/>
              <a:t>Add a map</a:t>
            </a:r>
            <a:endParaRPr kumimoji="1" lang="ja-JP" altLang="en-US" dirty="0"/>
          </a:p>
        </p:txBody>
      </p:sp>
    </p:spTree>
    <p:extLst>
      <p:ext uri="{BB962C8B-B14F-4D97-AF65-F5344CB8AC3E}">
        <p14:creationId xmlns:p14="http://schemas.microsoft.com/office/powerpoint/2010/main" val="15900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600"/>
                            </p:stCondLst>
                            <p:childTnLst>
                              <p:par>
                                <p:cTn id="12" presetID="2" presetClass="entr" presetSubtype="3" decel="10000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0-#ppt_h/2"/>
                                          </p:val>
                                        </p:tav>
                                        <p:tav tm="100000">
                                          <p:val>
                                            <p:strVal val="#ppt_y"/>
                                          </p:val>
                                        </p:tav>
                                      </p:tavLst>
                                    </p:anim>
                                  </p:childTnLst>
                                </p:cTn>
                              </p:par>
                            </p:childTnLst>
                          </p:cTn>
                        </p:par>
                        <p:par>
                          <p:cTn id="16" fill="hold">
                            <p:stCondLst>
                              <p:cond delay="14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par>
                          <p:cTn id="23" fill="hold">
                            <p:stCondLst>
                              <p:cond delay="2200"/>
                            </p:stCondLst>
                            <p:childTnLst>
                              <p:par>
                                <p:cTn id="24" presetID="22" presetClass="entr" presetSubtype="2"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par>
                          <p:cTn id="27" fill="hold">
                            <p:stCondLst>
                              <p:cond delay="2700"/>
                            </p:stCondLst>
                            <p:childTnLst>
                              <p:par>
                                <p:cTn id="28" presetID="10" presetClass="entr" presetSubtype="0" fill="hold" grpId="0" nodeType="after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par>
                          <p:cTn id="34" fill="hold">
                            <p:stCondLst>
                              <p:cond delay="34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fade">
                                      <p:cBhvr>
                                        <p:cTn id="40" dur="500"/>
                                        <p:tgtEl>
                                          <p:spTgt spid="16">
                                            <p:txEl>
                                              <p:pRg st="0" end="0"/>
                                            </p:txEl>
                                          </p:spTgt>
                                        </p:tgtEl>
                                      </p:cBhvr>
                                    </p:animEffect>
                                  </p:childTnLst>
                                </p:cTn>
                              </p:par>
                            </p:childTnLst>
                          </p:cTn>
                        </p:par>
                        <p:par>
                          <p:cTn id="41" fill="hold">
                            <p:stCondLst>
                              <p:cond delay="395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childTnLst>
                          </p:cTn>
                        </p:par>
                        <p:par>
                          <p:cTn id="48" fill="hold">
                            <p:stCondLst>
                              <p:cond delay="445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xEl>
                                              <p:pRg st="0" end="0"/>
                                            </p:txEl>
                                          </p:spTgt>
                                        </p:tgtEl>
                                        <p:attrNameLst>
                                          <p:attrName>style.visibility</p:attrName>
                                        </p:attrNameLst>
                                      </p:cBhvr>
                                      <p:to>
                                        <p:strVal val="visible"/>
                                      </p:to>
                                    </p:set>
                                    <p:animEffect transition="in" filter="fade">
                                      <p:cBhvr>
                                        <p:cTn id="54"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3" decel="100000" fill="hold" nodeType="afterEffect">
                  <p:stCondLst>
                    <p:cond delay="0"/>
                  </p:stCondLst>
                  <p:iterate type="lt">
                    <p:tmPct val="10000"/>
                  </p:iterate>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10" presetClass="entr" presetSubtype="0"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8" grpId="0"/>
      <p:bldP spid="9" grpId="0"/>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33" grpId="0" animBg="1"/>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テキスト プレースホルダー 11"/>
          <p:cNvSpPr>
            <a:spLocks noGrp="1"/>
          </p:cNvSpPr>
          <p:nvPr>
            <p:ph type="body" sz="quarter" idx="15" hasCustomPrompt="1"/>
          </p:nvPr>
        </p:nvSpPr>
        <p:spPr>
          <a:xfrm>
            <a:off x="2167431" y="3388304"/>
            <a:ext cx="13906545" cy="1665186"/>
          </a:xfrm>
        </p:spPr>
        <p:txBody>
          <a:bodyPr anchor="b">
            <a:noAutofit/>
          </a:bodyPr>
          <a:lstStyle>
            <a:lvl1pPr algn="ctr">
              <a:lnSpc>
                <a:spcPct val="100000"/>
              </a:lnSpc>
              <a:spcBef>
                <a:spcPts val="0"/>
              </a:spcBef>
              <a:defRPr sz="9600" spc="1500" baseline="0">
                <a:solidFill>
                  <a:schemeClr val="tx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6" hasCustomPrompt="1"/>
          </p:nvPr>
        </p:nvSpPr>
        <p:spPr>
          <a:xfrm>
            <a:off x="2189140" y="5098495"/>
            <a:ext cx="13906545" cy="1935215"/>
          </a:xfrm>
        </p:spPr>
        <p:txBody>
          <a:bodyPr anchor="t">
            <a:noAutofit/>
          </a:bodyPr>
          <a:lstStyle>
            <a:lvl1pPr algn="ctr">
              <a:lnSpc>
                <a:spcPct val="90000"/>
              </a:lnSpc>
              <a:spcBef>
                <a:spcPts val="0"/>
              </a:spcBef>
              <a:defRPr sz="3200" spc="600" baseline="0">
                <a:solidFill>
                  <a:schemeClr val="tx1"/>
                </a:solidFill>
                <a:latin typeface="+mj-lt"/>
              </a:defRPr>
            </a:lvl1pPr>
          </a:lstStyle>
          <a:p>
            <a:pPr lvl="0"/>
            <a:r>
              <a:rPr lang="en-US" altLang="ja-JP" dirty="0"/>
              <a:t>TEXT HERE</a:t>
            </a:r>
            <a:endParaRPr lang="en-US" dirty="0"/>
          </a:p>
        </p:txBody>
      </p:sp>
      <p:sp>
        <p:nvSpPr>
          <p:cNvPr id="8" name="テキスト プレースホルダー 11"/>
          <p:cNvSpPr>
            <a:spLocks noGrp="1"/>
          </p:cNvSpPr>
          <p:nvPr>
            <p:ph type="body" sz="quarter" idx="23" hasCustomPrompt="1"/>
          </p:nvPr>
        </p:nvSpPr>
        <p:spPr>
          <a:xfrm>
            <a:off x="3855119" y="6763680"/>
            <a:ext cx="10576175" cy="3172853"/>
          </a:xfrm>
        </p:spPr>
        <p:txBody>
          <a:bodyPr anchor="b">
            <a:noAutofit/>
          </a:bodyPr>
          <a:lstStyle>
            <a:lvl1pPr algn="ctr">
              <a:lnSpc>
                <a:spcPct val="120000"/>
              </a:lnSpc>
              <a:spcBef>
                <a:spcPts val="1200"/>
              </a:spcBef>
              <a:defRPr sz="1800">
                <a:solidFill>
                  <a:schemeClr val="tx1"/>
                </a:solidFill>
                <a:latin typeface="+mn-lt"/>
              </a:defRPr>
            </a:lvl1pPr>
          </a:lstStyle>
          <a:p>
            <a:pPr lvl="0"/>
            <a:r>
              <a:rPr lang="en-US" altLang="ja-JP" dirty="0"/>
              <a:t>Text Here</a:t>
            </a:r>
          </a:p>
        </p:txBody>
      </p:sp>
    </p:spTree>
    <p:extLst>
      <p:ext uri="{BB962C8B-B14F-4D97-AF65-F5344CB8AC3E}">
        <p14:creationId xmlns:p14="http://schemas.microsoft.com/office/powerpoint/2010/main" val="2434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0" presetClass="entr" presetSubtype="0" fill="hold" grpId="0" nodeType="afterEffect">
                                  <p:stCondLst>
                                    <p:cond delay="50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2" decel="10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10" presetClass="entr" presetSubtype="0" fill="hold" nodeType="after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096312" y="2803240"/>
            <a:ext cx="16057784" cy="1043694"/>
          </a:xfrm>
        </p:spPr>
        <p:txBody>
          <a:bodyPr anchor="b">
            <a:noAutofit/>
          </a:bodyPr>
          <a:lstStyle>
            <a:lvl1pPr algn="l">
              <a:defRPr sz="5400" spc="3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096312" y="4063380"/>
            <a:ext cx="16057784" cy="3240360"/>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231594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096312" y="1948145"/>
            <a:ext cx="7641849" cy="1043694"/>
          </a:xfrm>
        </p:spPr>
        <p:txBody>
          <a:bodyPr anchor="b">
            <a:noAutofit/>
          </a:bodyPr>
          <a:lstStyle>
            <a:lvl1pPr algn="l">
              <a:defRPr sz="3600" spc="3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096312" y="3036843"/>
            <a:ext cx="7641849"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endParaRPr lang="en-US" dirty="0"/>
          </a:p>
        </p:txBody>
      </p:sp>
      <p:sp>
        <p:nvSpPr>
          <p:cNvPr id="7" name="テキスト プレースホルダー 11"/>
          <p:cNvSpPr>
            <a:spLocks noGrp="1"/>
          </p:cNvSpPr>
          <p:nvPr>
            <p:ph type="body" sz="quarter" idx="16" hasCustomPrompt="1"/>
          </p:nvPr>
        </p:nvSpPr>
        <p:spPr>
          <a:xfrm>
            <a:off x="9503246" y="1948145"/>
            <a:ext cx="7641849" cy="1043694"/>
          </a:xfrm>
        </p:spPr>
        <p:txBody>
          <a:bodyPr anchor="b">
            <a:noAutofit/>
          </a:bodyPr>
          <a:lstStyle>
            <a:lvl1pPr algn="l">
              <a:defRPr sz="3600" spc="300">
                <a:solidFill>
                  <a:schemeClr val="accent1"/>
                </a:solidFill>
                <a:latin typeface="+mj-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9503246" y="3036843"/>
            <a:ext cx="7641849"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endParaRPr lang="en-US" dirty="0"/>
          </a:p>
        </p:txBody>
      </p:sp>
      <p:sp>
        <p:nvSpPr>
          <p:cNvPr id="9" name="正方形/長方形 8"/>
          <p:cNvSpPr/>
          <p:nvPr userDrawn="1"/>
        </p:nvSpPr>
        <p:spPr>
          <a:xfrm>
            <a:off x="907291" y="2343636"/>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323226" y="2353190"/>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0612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Images - Horizontal">
    <p:spTree>
      <p:nvGrpSpPr>
        <p:cNvPr id="1" name=""/>
        <p:cNvGrpSpPr/>
        <p:nvPr/>
      </p:nvGrpSpPr>
      <p:grpSpPr>
        <a:xfrm>
          <a:off x="0" y="0"/>
          <a:ext cx="0" cy="0"/>
          <a:chOff x="0" y="0"/>
          <a:chExt cx="0" cy="0"/>
        </a:xfrm>
      </p:grpSpPr>
      <p:sp>
        <p:nvSpPr>
          <p:cNvPr id="24" name="正方形/長方形 23"/>
          <p:cNvSpPr/>
          <p:nvPr userDrawn="1"/>
        </p:nvSpPr>
        <p:spPr>
          <a:xfrm>
            <a:off x="1596993" y="7033710"/>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1596993" y="4423420"/>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596993" y="1768125"/>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0" name="図プレースホルダー 9"/>
          <p:cNvSpPr>
            <a:spLocks noGrp="1"/>
          </p:cNvSpPr>
          <p:nvPr>
            <p:ph type="pic" sz="quarter" idx="12" hasCustomPrompt="1"/>
          </p:nvPr>
        </p:nvSpPr>
        <p:spPr>
          <a:xfrm>
            <a:off x="1740034" y="1933890"/>
            <a:ext cx="3899383" cy="2008731"/>
          </a:xfrm>
          <a:prstGeom prst="rect">
            <a:avLst/>
          </a:prstGeom>
        </p:spPr>
        <p:txBody>
          <a:bodyPr/>
          <a:lstStyle>
            <a:lvl1pPr>
              <a:defRPr baseline="0"/>
            </a:lvl1pPr>
          </a:lstStyle>
          <a:p>
            <a:r>
              <a:rPr kumimoji="1" lang="en-US" altLang="ja-JP" dirty="0"/>
              <a:t>Add an image</a:t>
            </a:r>
            <a:endParaRPr kumimoji="1" lang="ja-JP" altLang="en-US" dirty="0"/>
          </a:p>
        </p:txBody>
      </p:sp>
      <p:sp>
        <p:nvSpPr>
          <p:cNvPr id="14" name="図プレースホルダー 9"/>
          <p:cNvSpPr>
            <a:spLocks noGrp="1"/>
          </p:cNvSpPr>
          <p:nvPr>
            <p:ph type="pic" sz="quarter" idx="13" hasCustomPrompt="1"/>
          </p:nvPr>
        </p:nvSpPr>
        <p:spPr>
          <a:xfrm>
            <a:off x="1740034" y="4589185"/>
            <a:ext cx="3899383" cy="2008731"/>
          </a:xfrm>
          <a:prstGeom prst="rect">
            <a:avLst/>
          </a:prstGeom>
        </p:spPr>
        <p:txBody>
          <a:bodyPr/>
          <a:lstStyle/>
          <a:p>
            <a:r>
              <a:rPr kumimoji="1" lang="en-US" altLang="ja-JP" dirty="0"/>
              <a:t>Add an image</a:t>
            </a:r>
            <a:endParaRPr kumimoji="1" lang="ja-JP" altLang="en-US" dirty="0"/>
          </a:p>
        </p:txBody>
      </p:sp>
      <p:sp>
        <p:nvSpPr>
          <p:cNvPr id="16" name="図プレースホルダー 9"/>
          <p:cNvSpPr>
            <a:spLocks noGrp="1"/>
          </p:cNvSpPr>
          <p:nvPr>
            <p:ph type="pic" sz="quarter" idx="14" hasCustomPrompt="1"/>
          </p:nvPr>
        </p:nvSpPr>
        <p:spPr>
          <a:xfrm>
            <a:off x="1740034" y="7199475"/>
            <a:ext cx="3899383" cy="2008731"/>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7" name="テキスト プレースホルダー 11"/>
          <p:cNvSpPr>
            <a:spLocks noGrp="1"/>
          </p:cNvSpPr>
          <p:nvPr>
            <p:ph type="body" sz="quarter" idx="15" hasCustomPrompt="1"/>
          </p:nvPr>
        </p:nvSpPr>
        <p:spPr>
          <a:xfrm>
            <a:off x="6026230" y="2347555"/>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16" hasCustomPrompt="1"/>
          </p:nvPr>
        </p:nvSpPr>
        <p:spPr>
          <a:xfrm>
            <a:off x="6026230" y="1768125"/>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6026230" y="5005227"/>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8" hasCustomPrompt="1"/>
          </p:nvPr>
        </p:nvSpPr>
        <p:spPr>
          <a:xfrm>
            <a:off x="6026230" y="4425797"/>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19" hasCustomPrompt="1"/>
          </p:nvPr>
        </p:nvSpPr>
        <p:spPr>
          <a:xfrm>
            <a:off x="6026230" y="7629849"/>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0" hasCustomPrompt="1"/>
          </p:nvPr>
        </p:nvSpPr>
        <p:spPr>
          <a:xfrm>
            <a:off x="6026230" y="7050419"/>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014755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096312" y="1948145"/>
            <a:ext cx="5171868" cy="1043694"/>
          </a:xfrm>
        </p:spPr>
        <p:txBody>
          <a:bodyPr anchor="b">
            <a:noAutofit/>
          </a:bodyPr>
          <a:lstStyle>
            <a:lvl1pPr algn="l">
              <a:defRPr sz="3600" spc="3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096312" y="3036843"/>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endParaRPr lang="en-US" dirty="0"/>
          </a:p>
        </p:txBody>
      </p:sp>
      <p:sp>
        <p:nvSpPr>
          <p:cNvPr id="9" name="テキスト プレースホルダー 11"/>
          <p:cNvSpPr>
            <a:spLocks noGrp="1"/>
          </p:cNvSpPr>
          <p:nvPr>
            <p:ph type="body" sz="quarter" idx="16" hasCustomPrompt="1"/>
          </p:nvPr>
        </p:nvSpPr>
        <p:spPr>
          <a:xfrm>
            <a:off x="6532916" y="1984572"/>
            <a:ext cx="5171868" cy="1043694"/>
          </a:xfrm>
        </p:spPr>
        <p:txBody>
          <a:bodyPr anchor="b">
            <a:noAutofit/>
          </a:bodyPr>
          <a:lstStyle>
            <a:lvl1pPr algn="l">
              <a:defRPr sz="3600" spc="300">
                <a:solidFill>
                  <a:schemeClr val="accent1"/>
                </a:solidFill>
                <a:latin typeface="+mj-lt"/>
              </a:defRPr>
            </a:lvl1pPr>
          </a:lstStyle>
          <a:p>
            <a:pPr lvl="0"/>
            <a:r>
              <a:rPr lang="en-US" altLang="ja-JP" dirty="0"/>
              <a:t>TEXT HERE</a:t>
            </a:r>
            <a:endParaRPr lang="en-US" dirty="0"/>
          </a:p>
        </p:txBody>
      </p:sp>
      <p:sp>
        <p:nvSpPr>
          <p:cNvPr id="10" name="テキスト プレースホルダー 11"/>
          <p:cNvSpPr>
            <a:spLocks noGrp="1"/>
          </p:cNvSpPr>
          <p:nvPr>
            <p:ph type="body" sz="quarter" idx="17" hasCustomPrompt="1"/>
          </p:nvPr>
        </p:nvSpPr>
        <p:spPr>
          <a:xfrm>
            <a:off x="6532916" y="3073270"/>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endParaRPr lang="en-US" dirty="0"/>
          </a:p>
        </p:txBody>
      </p:sp>
      <p:sp>
        <p:nvSpPr>
          <p:cNvPr id="11" name="テキスト プレースホルダー 11"/>
          <p:cNvSpPr>
            <a:spLocks noGrp="1"/>
          </p:cNvSpPr>
          <p:nvPr>
            <p:ph type="body" sz="quarter" idx="18" hasCustomPrompt="1"/>
          </p:nvPr>
        </p:nvSpPr>
        <p:spPr>
          <a:xfrm>
            <a:off x="11978521" y="1984572"/>
            <a:ext cx="5171868" cy="1043694"/>
          </a:xfrm>
        </p:spPr>
        <p:txBody>
          <a:bodyPr anchor="b">
            <a:noAutofit/>
          </a:bodyPr>
          <a:lstStyle>
            <a:lvl1pPr algn="l">
              <a:defRPr sz="3600" spc="30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19" hasCustomPrompt="1"/>
          </p:nvPr>
        </p:nvSpPr>
        <p:spPr>
          <a:xfrm>
            <a:off x="11978521" y="3073270"/>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endParaRPr lang="en-US" dirty="0"/>
          </a:p>
        </p:txBody>
      </p:sp>
      <p:sp>
        <p:nvSpPr>
          <p:cNvPr id="13" name="正方形/長方形 12"/>
          <p:cNvSpPr/>
          <p:nvPr userDrawn="1"/>
        </p:nvSpPr>
        <p:spPr>
          <a:xfrm>
            <a:off x="907291"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6352896"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11798501"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553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a:t>Add an image</a:t>
            </a:r>
            <a:endParaRPr kumimoji="1" lang="ja-JP" altLang="en-US" dirty="0"/>
          </a:p>
        </p:txBody>
      </p:sp>
      <p:sp>
        <p:nvSpPr>
          <p:cNvPr id="9" name="テキスト プレースホルダー 5"/>
          <p:cNvSpPr>
            <a:spLocks noGrp="1"/>
          </p:cNvSpPr>
          <p:nvPr>
            <p:ph type="body" sz="quarter" idx="11" hasCustomPrompt="1"/>
          </p:nvPr>
        </p:nvSpPr>
        <p:spPr>
          <a:xfrm>
            <a:off x="11618481" y="3748345"/>
            <a:ext cx="5850650" cy="5850650"/>
          </a:xfrm>
          <a:prstGeom prst="ellipse">
            <a:avLst/>
          </a:prstGeo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0" name="図プレースホルダー 7"/>
          <p:cNvSpPr>
            <a:spLocks noGrp="1"/>
          </p:cNvSpPr>
          <p:nvPr>
            <p:ph type="pic" sz="quarter" idx="18" hasCustomPrompt="1"/>
          </p:nvPr>
        </p:nvSpPr>
        <p:spPr>
          <a:xfrm>
            <a:off x="13553761" y="4783525"/>
            <a:ext cx="2070165" cy="2070165"/>
          </a:xfrm>
        </p:spPr>
        <p:txBody>
          <a:bodyPr>
            <a:normAutofit/>
          </a:bodyPr>
          <a:lstStyle>
            <a:lvl1pPr>
              <a:defRPr sz="1600"/>
            </a:lvl1pPr>
          </a:lstStyle>
          <a:p>
            <a:r>
              <a:rPr kumimoji="1" lang="en-US" altLang="ja-JP" dirty="0"/>
              <a:t>ICON</a:t>
            </a:r>
            <a:endParaRPr kumimoji="1" lang="ja-JP" altLang="en-US" dirty="0"/>
          </a:p>
        </p:txBody>
      </p:sp>
      <p:sp>
        <p:nvSpPr>
          <p:cNvPr id="11" name="タイトル 1"/>
          <p:cNvSpPr>
            <a:spLocks noGrp="1"/>
          </p:cNvSpPr>
          <p:nvPr>
            <p:ph type="ctrTitle" hasCustomPrompt="1"/>
          </p:nvPr>
        </p:nvSpPr>
        <p:spPr>
          <a:xfrm>
            <a:off x="11753496" y="6808685"/>
            <a:ext cx="5580620" cy="1189757"/>
          </a:xfrm>
          <a:prstGeom prst="rect">
            <a:avLst/>
          </a:prstGeom>
        </p:spPr>
        <p:txBody>
          <a:bodyPr anchor="t"/>
          <a:lstStyle>
            <a:lvl1pPr algn="ctr">
              <a:lnSpc>
                <a:spcPct val="100000"/>
              </a:lnSpc>
              <a:defRPr sz="4000" spc="600" baseline="0">
                <a:solidFill>
                  <a:schemeClr val="bg1"/>
                </a:solidFill>
                <a:latin typeface="+mj-lt"/>
              </a:defRPr>
            </a:lvl1pPr>
          </a:lstStyle>
          <a:p>
            <a:r>
              <a:rPr lang="en-US" altLang="ja-JP" dirty="0"/>
              <a:t>SECTION TITLE</a:t>
            </a:r>
            <a:endParaRPr lang="en-US" dirty="0"/>
          </a:p>
        </p:txBody>
      </p:sp>
    </p:spTree>
    <p:extLst>
      <p:ext uri="{BB962C8B-B14F-4D97-AF65-F5344CB8AC3E}">
        <p14:creationId xmlns:p14="http://schemas.microsoft.com/office/powerpoint/2010/main" val="3780279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32" name="円/楕円 31"/>
          <p:cNvSpPr/>
          <p:nvPr userDrawn="1"/>
        </p:nvSpPr>
        <p:spPr>
          <a:xfrm>
            <a:off x="6041205" y="2495277"/>
            <a:ext cx="6193030" cy="619303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円/楕円 32"/>
          <p:cNvSpPr/>
          <p:nvPr userDrawn="1"/>
        </p:nvSpPr>
        <p:spPr>
          <a:xfrm>
            <a:off x="6982940" y="3437012"/>
            <a:ext cx="4309561" cy="430956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ドーナツ 7"/>
          <p:cNvSpPr/>
          <p:nvPr userDrawn="1"/>
        </p:nvSpPr>
        <p:spPr>
          <a:xfrm>
            <a:off x="6398903" y="2849730"/>
            <a:ext cx="5461686" cy="5461686"/>
          </a:xfrm>
          <a:prstGeom prst="donut">
            <a:avLst>
              <a:gd name="adj" fmla="val 7805"/>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9" name="環状矢印 8"/>
          <p:cNvSpPr/>
          <p:nvPr userDrawn="1"/>
        </p:nvSpPr>
        <p:spPr>
          <a:xfrm>
            <a:off x="9143206" y="2833652"/>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40000"/>
              <a:lumOff val="6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環状矢印 8"/>
          <p:cNvSpPr/>
          <p:nvPr userDrawn="1"/>
        </p:nvSpPr>
        <p:spPr>
          <a:xfrm rot="5400000">
            <a:off x="8975161" y="5717445"/>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環状矢印 8"/>
          <p:cNvSpPr/>
          <p:nvPr userDrawn="1"/>
        </p:nvSpPr>
        <p:spPr>
          <a:xfrm rot="10800000">
            <a:off x="6112473" y="5582267"/>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環状矢印 8"/>
          <p:cNvSpPr/>
          <p:nvPr userDrawn="1"/>
        </p:nvSpPr>
        <p:spPr>
          <a:xfrm rot="16200000">
            <a:off x="6255121" y="2679785"/>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円/楕円 15"/>
          <p:cNvSpPr/>
          <p:nvPr userDrawn="1"/>
        </p:nvSpPr>
        <p:spPr>
          <a:xfrm>
            <a:off x="10181969" y="3069064"/>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0181969" y="6379823"/>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6565558" y="3069064"/>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6565558" y="6379823"/>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7"/>
          <p:cNvSpPr>
            <a:spLocks noGrp="1"/>
          </p:cNvSpPr>
          <p:nvPr>
            <p:ph type="pic" sz="quarter" idx="16" hasCustomPrompt="1"/>
          </p:nvPr>
        </p:nvSpPr>
        <p:spPr>
          <a:xfrm>
            <a:off x="10590604" y="3485051"/>
            <a:ext cx="616114" cy="616114"/>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7"/>
          <p:cNvSpPr>
            <a:spLocks noGrp="1"/>
          </p:cNvSpPr>
          <p:nvPr>
            <p:ph type="pic" sz="quarter" idx="17" hasCustomPrompt="1"/>
          </p:nvPr>
        </p:nvSpPr>
        <p:spPr>
          <a:xfrm>
            <a:off x="10590604" y="6788458"/>
            <a:ext cx="616114" cy="616114"/>
          </a:xfrm>
        </p:spPr>
        <p:txBody>
          <a:bodyPr>
            <a:normAutofit/>
          </a:bodyPr>
          <a:lstStyle>
            <a:lvl1pPr>
              <a:defRPr sz="1600"/>
            </a:lvl1pPr>
          </a:lstStyle>
          <a:p>
            <a:r>
              <a:rPr kumimoji="1" lang="en-US" altLang="ja-JP" dirty="0"/>
              <a:t>ICON</a:t>
            </a:r>
            <a:endParaRPr kumimoji="1" lang="ja-JP" altLang="en-US" dirty="0"/>
          </a:p>
        </p:txBody>
      </p:sp>
      <p:sp>
        <p:nvSpPr>
          <p:cNvPr id="22" name="図プレースホルダー 7"/>
          <p:cNvSpPr>
            <a:spLocks noGrp="1"/>
          </p:cNvSpPr>
          <p:nvPr>
            <p:ph type="pic" sz="quarter" idx="18" hasCustomPrompt="1"/>
          </p:nvPr>
        </p:nvSpPr>
        <p:spPr>
          <a:xfrm>
            <a:off x="6974193" y="3477699"/>
            <a:ext cx="616114" cy="616114"/>
          </a:xfrm>
        </p:spPr>
        <p:txBody>
          <a:bodyPr>
            <a:normAutofit/>
          </a:bodyPr>
          <a:lstStyle>
            <a:lvl1pPr>
              <a:defRPr sz="1600"/>
            </a:lvl1pPr>
          </a:lstStyle>
          <a:p>
            <a:r>
              <a:rPr kumimoji="1" lang="en-US" altLang="ja-JP" dirty="0"/>
              <a:t>ICON</a:t>
            </a:r>
            <a:endParaRPr kumimoji="1" lang="ja-JP" altLang="en-US" dirty="0"/>
          </a:p>
        </p:txBody>
      </p:sp>
      <p:sp>
        <p:nvSpPr>
          <p:cNvPr id="23" name="図プレースホルダー 7"/>
          <p:cNvSpPr>
            <a:spLocks noGrp="1"/>
          </p:cNvSpPr>
          <p:nvPr>
            <p:ph type="pic" sz="quarter" idx="19" hasCustomPrompt="1"/>
          </p:nvPr>
        </p:nvSpPr>
        <p:spPr>
          <a:xfrm>
            <a:off x="6974193" y="6781106"/>
            <a:ext cx="616114" cy="616114"/>
          </a:xfrm>
        </p:spPr>
        <p:txBody>
          <a:bodyPr>
            <a:normAutofit/>
          </a:bodyPr>
          <a:lstStyle>
            <a:lvl1pPr>
              <a:defRPr sz="1600"/>
            </a:lvl1pPr>
          </a:lstStyle>
          <a:p>
            <a:r>
              <a:rPr kumimoji="1" lang="en-US" altLang="ja-JP" dirty="0"/>
              <a:t>ICON</a:t>
            </a:r>
            <a:endParaRPr kumimoji="1" lang="ja-JP" altLang="en-US" dirty="0"/>
          </a:p>
        </p:txBody>
      </p:sp>
      <p:sp>
        <p:nvSpPr>
          <p:cNvPr id="24" name="テキスト プレースホルダー 11"/>
          <p:cNvSpPr>
            <a:spLocks noGrp="1"/>
          </p:cNvSpPr>
          <p:nvPr>
            <p:ph type="body" sz="quarter" idx="15" hasCustomPrompt="1"/>
          </p:nvPr>
        </p:nvSpPr>
        <p:spPr>
          <a:xfrm>
            <a:off x="12586361" y="3115954"/>
            <a:ext cx="4808864" cy="1744121"/>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586361" y="2536524"/>
            <a:ext cx="480886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21" hasCustomPrompt="1"/>
          </p:nvPr>
        </p:nvSpPr>
        <p:spPr>
          <a:xfrm>
            <a:off x="12586361" y="7005277"/>
            <a:ext cx="4808864" cy="1744121"/>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22" hasCustomPrompt="1"/>
          </p:nvPr>
        </p:nvSpPr>
        <p:spPr>
          <a:xfrm>
            <a:off x="12586361" y="6425847"/>
            <a:ext cx="480886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3" hasCustomPrompt="1"/>
          </p:nvPr>
        </p:nvSpPr>
        <p:spPr>
          <a:xfrm>
            <a:off x="938059" y="3118138"/>
            <a:ext cx="4808864" cy="1744121"/>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24" hasCustomPrompt="1"/>
          </p:nvPr>
        </p:nvSpPr>
        <p:spPr>
          <a:xfrm>
            <a:off x="938059" y="2538708"/>
            <a:ext cx="4808864"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5" hasCustomPrompt="1"/>
          </p:nvPr>
        </p:nvSpPr>
        <p:spPr>
          <a:xfrm>
            <a:off x="938059" y="7007461"/>
            <a:ext cx="4808864" cy="1744121"/>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26" hasCustomPrompt="1"/>
          </p:nvPr>
        </p:nvSpPr>
        <p:spPr>
          <a:xfrm>
            <a:off x="938059" y="6428031"/>
            <a:ext cx="4808864"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587266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Images - Virtical">
    <p:spTree>
      <p:nvGrpSpPr>
        <p:cNvPr id="1" name=""/>
        <p:cNvGrpSpPr/>
        <p:nvPr/>
      </p:nvGrpSpPr>
      <p:grpSpPr>
        <a:xfrm>
          <a:off x="0" y="0"/>
          <a:ext cx="0" cy="0"/>
          <a:chOff x="0" y="0"/>
          <a:chExt cx="0" cy="0"/>
        </a:xfrm>
      </p:grpSpPr>
      <p:sp>
        <p:nvSpPr>
          <p:cNvPr id="10" name="図プレースホルダー 9"/>
          <p:cNvSpPr>
            <a:spLocks noGrp="1"/>
          </p:cNvSpPr>
          <p:nvPr>
            <p:ph type="pic" sz="quarter" idx="12" hasCustomPrompt="1"/>
          </p:nvPr>
        </p:nvSpPr>
        <p:spPr>
          <a:xfrm>
            <a:off x="1685611" y="1987943"/>
            <a:ext cx="6318086" cy="3643276"/>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2" name="図プレースホルダー 9"/>
          <p:cNvSpPr>
            <a:spLocks noGrp="1"/>
          </p:cNvSpPr>
          <p:nvPr>
            <p:ph type="pic" sz="quarter" idx="13" hasCustomPrompt="1"/>
          </p:nvPr>
        </p:nvSpPr>
        <p:spPr>
          <a:xfrm>
            <a:off x="10226643" y="1987943"/>
            <a:ext cx="6318086" cy="3643276"/>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3" name="テキスト プレースホルダー 11"/>
          <p:cNvSpPr>
            <a:spLocks noGrp="1"/>
          </p:cNvSpPr>
          <p:nvPr>
            <p:ph type="body" sz="quarter" idx="15" hasCustomPrompt="1"/>
          </p:nvPr>
        </p:nvSpPr>
        <p:spPr>
          <a:xfrm>
            <a:off x="1083526" y="6660065"/>
            <a:ext cx="7393207" cy="244686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1083526" y="6080635"/>
            <a:ext cx="7393207"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9679458" y="6664184"/>
            <a:ext cx="7393207" cy="244686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18" hasCustomPrompt="1"/>
          </p:nvPr>
        </p:nvSpPr>
        <p:spPr>
          <a:xfrm>
            <a:off x="9679458" y="6084754"/>
            <a:ext cx="7393207"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021266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mages - Virtical">
    <p:spTree>
      <p:nvGrpSpPr>
        <p:cNvPr id="1" name=""/>
        <p:cNvGrpSpPr/>
        <p:nvPr/>
      </p:nvGrpSpPr>
      <p:grpSpPr>
        <a:xfrm>
          <a:off x="0" y="0"/>
          <a:ext cx="0" cy="0"/>
          <a:chOff x="0" y="0"/>
          <a:chExt cx="0" cy="0"/>
        </a:xfrm>
      </p:grpSpPr>
      <p:sp>
        <p:nvSpPr>
          <p:cNvPr id="7" name="正方形/長方形 6"/>
          <p:cNvSpPr/>
          <p:nvPr userDrawn="1"/>
        </p:nvSpPr>
        <p:spPr>
          <a:xfrm>
            <a:off x="637261" y="2174129"/>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9"/>
          <p:cNvSpPr>
            <a:spLocks noGrp="1"/>
          </p:cNvSpPr>
          <p:nvPr>
            <p:ph type="pic" sz="quarter" idx="12" hasCustomPrompt="1"/>
          </p:nvPr>
        </p:nvSpPr>
        <p:spPr>
          <a:xfrm>
            <a:off x="812479" y="2337741"/>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3" name="テキスト プレースホルダー 11"/>
          <p:cNvSpPr>
            <a:spLocks noGrp="1"/>
          </p:cNvSpPr>
          <p:nvPr>
            <p:ph type="body" sz="quarter" idx="15" hasCustomPrompt="1"/>
          </p:nvPr>
        </p:nvSpPr>
        <p:spPr>
          <a:xfrm>
            <a:off x="637261" y="6218944"/>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637261" y="5639514"/>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17" name="正方形/長方形 16"/>
          <p:cNvSpPr/>
          <p:nvPr userDrawn="1"/>
        </p:nvSpPr>
        <p:spPr>
          <a:xfrm>
            <a:off x="6348117" y="2173170"/>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9"/>
          <p:cNvSpPr>
            <a:spLocks noGrp="1"/>
          </p:cNvSpPr>
          <p:nvPr>
            <p:ph type="pic" sz="quarter" idx="17" hasCustomPrompt="1"/>
          </p:nvPr>
        </p:nvSpPr>
        <p:spPr>
          <a:xfrm>
            <a:off x="6523335" y="2336782"/>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9" name="テキスト プレースホルダー 11"/>
          <p:cNvSpPr>
            <a:spLocks noGrp="1"/>
          </p:cNvSpPr>
          <p:nvPr>
            <p:ph type="body" sz="quarter" idx="18" hasCustomPrompt="1"/>
          </p:nvPr>
        </p:nvSpPr>
        <p:spPr>
          <a:xfrm>
            <a:off x="6348117" y="6217985"/>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9" hasCustomPrompt="1"/>
          </p:nvPr>
        </p:nvSpPr>
        <p:spPr>
          <a:xfrm>
            <a:off x="6348117" y="5638555"/>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1" name="正方形/長方形 20"/>
          <p:cNvSpPr/>
          <p:nvPr userDrawn="1"/>
        </p:nvSpPr>
        <p:spPr>
          <a:xfrm>
            <a:off x="12023526" y="2174129"/>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図プレースホルダー 9"/>
          <p:cNvSpPr>
            <a:spLocks noGrp="1"/>
          </p:cNvSpPr>
          <p:nvPr>
            <p:ph type="pic" sz="quarter" idx="20" hasCustomPrompt="1"/>
          </p:nvPr>
        </p:nvSpPr>
        <p:spPr>
          <a:xfrm>
            <a:off x="12198744" y="2337741"/>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3" name="テキスト プレースホルダー 11"/>
          <p:cNvSpPr>
            <a:spLocks noGrp="1"/>
          </p:cNvSpPr>
          <p:nvPr>
            <p:ph type="body" sz="quarter" idx="21" hasCustomPrompt="1"/>
          </p:nvPr>
        </p:nvSpPr>
        <p:spPr>
          <a:xfrm>
            <a:off x="12023526" y="6218944"/>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2" hasCustomPrompt="1"/>
          </p:nvPr>
        </p:nvSpPr>
        <p:spPr>
          <a:xfrm>
            <a:off x="12023526" y="5639514"/>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9209524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8" name="正方形/長方形 7"/>
          <p:cNvSpPr/>
          <p:nvPr userDrawn="1"/>
        </p:nvSpPr>
        <p:spPr>
          <a:xfrm>
            <a:off x="-6324" y="1750729"/>
            <a:ext cx="18292737" cy="487793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図プレースホルダー 9"/>
          <p:cNvSpPr>
            <a:spLocks noGrp="1"/>
          </p:cNvSpPr>
          <p:nvPr>
            <p:ph type="pic" sz="quarter" idx="12" hasCustomPrompt="1"/>
          </p:nvPr>
        </p:nvSpPr>
        <p:spPr>
          <a:xfrm>
            <a:off x="0" y="1903140"/>
            <a:ext cx="18267418" cy="4545505"/>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7"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18" name="テキスト プレースホルダー 11"/>
          <p:cNvSpPr>
            <a:spLocks noGrp="1"/>
          </p:cNvSpPr>
          <p:nvPr>
            <p:ph type="body" sz="quarter" idx="16" hasCustomPrompt="1"/>
          </p:nvPr>
        </p:nvSpPr>
        <p:spPr>
          <a:xfrm>
            <a:off x="3157541" y="7568135"/>
            <a:ext cx="11926325" cy="162581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3157541" y="6898695"/>
            <a:ext cx="119263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329797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4x4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図プレースホルダー 9"/>
          <p:cNvSpPr>
            <a:spLocks noGrp="1"/>
          </p:cNvSpPr>
          <p:nvPr>
            <p:ph type="pic" sz="quarter" idx="12" hasCustomPrompt="1"/>
          </p:nvPr>
        </p:nvSpPr>
        <p:spPr>
          <a:xfrm>
            <a:off x="772276" y="158810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6" name="テキスト プレースホルダー 11"/>
          <p:cNvSpPr>
            <a:spLocks noGrp="1"/>
          </p:cNvSpPr>
          <p:nvPr>
            <p:ph type="body" sz="quarter" idx="15" hasCustomPrompt="1"/>
          </p:nvPr>
        </p:nvSpPr>
        <p:spPr>
          <a:xfrm>
            <a:off x="772276" y="428840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7" name="図プレースホルダー 9"/>
          <p:cNvSpPr>
            <a:spLocks noGrp="1"/>
          </p:cNvSpPr>
          <p:nvPr>
            <p:ph type="pic" sz="quarter" idx="16" hasCustomPrompt="1"/>
          </p:nvPr>
        </p:nvSpPr>
        <p:spPr>
          <a:xfrm>
            <a:off x="9458241" y="158810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8" name="テキスト プレースホルダー 11"/>
          <p:cNvSpPr>
            <a:spLocks noGrp="1"/>
          </p:cNvSpPr>
          <p:nvPr>
            <p:ph type="body" sz="quarter" idx="17" hasCustomPrompt="1"/>
          </p:nvPr>
        </p:nvSpPr>
        <p:spPr>
          <a:xfrm>
            <a:off x="9458241" y="428840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3" name="図プレースホルダー 9"/>
          <p:cNvSpPr>
            <a:spLocks noGrp="1"/>
          </p:cNvSpPr>
          <p:nvPr>
            <p:ph type="pic" sz="quarter" idx="18" hasCustomPrompt="1"/>
          </p:nvPr>
        </p:nvSpPr>
        <p:spPr>
          <a:xfrm>
            <a:off x="772276" y="554854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4" name="テキスト プレースホルダー 11"/>
          <p:cNvSpPr>
            <a:spLocks noGrp="1"/>
          </p:cNvSpPr>
          <p:nvPr>
            <p:ph type="body" sz="quarter" idx="19" hasCustomPrompt="1"/>
          </p:nvPr>
        </p:nvSpPr>
        <p:spPr>
          <a:xfrm>
            <a:off x="772276" y="824884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5" name="図プレースホルダー 9"/>
          <p:cNvSpPr>
            <a:spLocks noGrp="1"/>
          </p:cNvSpPr>
          <p:nvPr>
            <p:ph type="pic" sz="quarter" idx="20" hasCustomPrompt="1"/>
          </p:nvPr>
        </p:nvSpPr>
        <p:spPr>
          <a:xfrm>
            <a:off x="9458241" y="554854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6" name="テキスト プレースホルダー 11"/>
          <p:cNvSpPr>
            <a:spLocks noGrp="1"/>
          </p:cNvSpPr>
          <p:nvPr>
            <p:ph type="body" sz="quarter" idx="21" hasCustomPrompt="1"/>
          </p:nvPr>
        </p:nvSpPr>
        <p:spPr>
          <a:xfrm>
            <a:off x="9458241" y="824884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7"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Tree>
    <p:extLst>
      <p:ext uri="{BB962C8B-B14F-4D97-AF65-F5344CB8AC3E}">
        <p14:creationId xmlns:p14="http://schemas.microsoft.com/office/powerpoint/2010/main" val="9531345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x3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図プレースホルダー 9"/>
          <p:cNvSpPr>
            <a:spLocks noGrp="1"/>
          </p:cNvSpPr>
          <p:nvPr>
            <p:ph type="pic" sz="quarter" idx="12" hasCustomPrompt="1"/>
          </p:nvPr>
        </p:nvSpPr>
        <p:spPr>
          <a:xfrm>
            <a:off x="772276"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6" name="テキスト プレースホルダー 11"/>
          <p:cNvSpPr>
            <a:spLocks noGrp="1"/>
          </p:cNvSpPr>
          <p:nvPr>
            <p:ph type="body" sz="quarter" idx="15" hasCustomPrompt="1"/>
          </p:nvPr>
        </p:nvSpPr>
        <p:spPr>
          <a:xfrm>
            <a:off x="772276"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7" name="図プレースホルダー 9"/>
          <p:cNvSpPr>
            <a:spLocks noGrp="1"/>
          </p:cNvSpPr>
          <p:nvPr>
            <p:ph type="pic" sz="quarter" idx="16" hasCustomPrompt="1"/>
          </p:nvPr>
        </p:nvSpPr>
        <p:spPr>
          <a:xfrm>
            <a:off x="6487911"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8" name="テキスト プレースホルダー 11"/>
          <p:cNvSpPr>
            <a:spLocks noGrp="1"/>
          </p:cNvSpPr>
          <p:nvPr>
            <p:ph type="body" sz="quarter" idx="17" hasCustomPrompt="1"/>
          </p:nvPr>
        </p:nvSpPr>
        <p:spPr>
          <a:xfrm>
            <a:off x="6487911"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9" name="図プレースホルダー 9"/>
          <p:cNvSpPr>
            <a:spLocks noGrp="1"/>
          </p:cNvSpPr>
          <p:nvPr>
            <p:ph type="pic" sz="quarter" idx="18" hasCustomPrompt="1"/>
          </p:nvPr>
        </p:nvSpPr>
        <p:spPr>
          <a:xfrm>
            <a:off x="12203546"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0" name="テキスト プレースホルダー 11"/>
          <p:cNvSpPr>
            <a:spLocks noGrp="1"/>
          </p:cNvSpPr>
          <p:nvPr>
            <p:ph type="body" sz="quarter" idx="19" hasCustomPrompt="1"/>
          </p:nvPr>
        </p:nvSpPr>
        <p:spPr>
          <a:xfrm>
            <a:off x="12203546"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1" name="図プレースホルダー 9"/>
          <p:cNvSpPr>
            <a:spLocks noGrp="1"/>
          </p:cNvSpPr>
          <p:nvPr>
            <p:ph type="pic" sz="quarter" idx="20" hasCustomPrompt="1"/>
          </p:nvPr>
        </p:nvSpPr>
        <p:spPr>
          <a:xfrm>
            <a:off x="772276"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2" name="テキスト プレースホルダー 11"/>
          <p:cNvSpPr>
            <a:spLocks noGrp="1"/>
          </p:cNvSpPr>
          <p:nvPr>
            <p:ph type="body" sz="quarter" idx="21" hasCustomPrompt="1"/>
          </p:nvPr>
        </p:nvSpPr>
        <p:spPr>
          <a:xfrm>
            <a:off x="772276"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3" name="図プレースホルダー 9"/>
          <p:cNvSpPr>
            <a:spLocks noGrp="1"/>
          </p:cNvSpPr>
          <p:nvPr>
            <p:ph type="pic" sz="quarter" idx="22" hasCustomPrompt="1"/>
          </p:nvPr>
        </p:nvSpPr>
        <p:spPr>
          <a:xfrm>
            <a:off x="6487911"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4" name="テキスト プレースホルダー 11"/>
          <p:cNvSpPr>
            <a:spLocks noGrp="1"/>
          </p:cNvSpPr>
          <p:nvPr>
            <p:ph type="body" sz="quarter" idx="23" hasCustomPrompt="1"/>
          </p:nvPr>
        </p:nvSpPr>
        <p:spPr>
          <a:xfrm>
            <a:off x="6487911"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5" name="図プレースホルダー 9"/>
          <p:cNvSpPr>
            <a:spLocks noGrp="1"/>
          </p:cNvSpPr>
          <p:nvPr>
            <p:ph type="pic" sz="quarter" idx="24" hasCustomPrompt="1"/>
          </p:nvPr>
        </p:nvSpPr>
        <p:spPr>
          <a:xfrm>
            <a:off x="12203546"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6" name="テキスト プレースホルダー 11"/>
          <p:cNvSpPr>
            <a:spLocks noGrp="1"/>
          </p:cNvSpPr>
          <p:nvPr>
            <p:ph type="body" sz="quarter" idx="25" hasCustomPrompt="1"/>
          </p:nvPr>
        </p:nvSpPr>
        <p:spPr>
          <a:xfrm>
            <a:off x="12203546"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8"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Tree>
    <p:extLst>
      <p:ext uri="{BB962C8B-B14F-4D97-AF65-F5344CB8AC3E}">
        <p14:creationId xmlns:p14="http://schemas.microsoft.com/office/powerpoint/2010/main" val="27357384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10" name="正方形/長方形 9"/>
          <p:cNvSpPr/>
          <p:nvPr userDrawn="1"/>
        </p:nvSpPr>
        <p:spPr>
          <a:xfrm>
            <a:off x="727271" y="2909031"/>
            <a:ext cx="7110790" cy="506978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8"/>
          <p:cNvSpPr>
            <a:spLocks noGrp="1"/>
          </p:cNvSpPr>
          <p:nvPr>
            <p:ph type="pic" sz="quarter" idx="12" hasCustomPrompt="1"/>
          </p:nvPr>
        </p:nvSpPr>
        <p:spPr>
          <a:xfrm>
            <a:off x="885185" y="3063876"/>
            <a:ext cx="6794962" cy="4760095"/>
          </a:xfrm>
          <a:prstGeom prst="rect">
            <a:avLst/>
          </a:prstGeom>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1" name="ホームベース 10"/>
          <p:cNvSpPr/>
          <p:nvPr userDrawn="1"/>
        </p:nvSpPr>
        <p:spPr>
          <a:xfrm>
            <a:off x="8393479" y="27292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8873176" y="311264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6" hasCustomPrompt="1"/>
          </p:nvPr>
        </p:nvSpPr>
        <p:spPr>
          <a:xfrm>
            <a:off x="8873176" y="253321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14" name="ホームベース 13"/>
          <p:cNvSpPr/>
          <p:nvPr userDrawn="1"/>
        </p:nvSpPr>
        <p:spPr>
          <a:xfrm>
            <a:off x="8393479" y="47168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11"/>
          <p:cNvSpPr>
            <a:spLocks noGrp="1"/>
          </p:cNvSpPr>
          <p:nvPr>
            <p:ph type="body" sz="quarter" idx="17" hasCustomPrompt="1"/>
          </p:nvPr>
        </p:nvSpPr>
        <p:spPr>
          <a:xfrm>
            <a:off x="8873176" y="510024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18" hasCustomPrompt="1"/>
          </p:nvPr>
        </p:nvSpPr>
        <p:spPr>
          <a:xfrm>
            <a:off x="8873176" y="452081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17" name="ホームベース 16"/>
          <p:cNvSpPr/>
          <p:nvPr userDrawn="1"/>
        </p:nvSpPr>
        <p:spPr>
          <a:xfrm>
            <a:off x="8393477" y="674037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1"/>
          <p:cNvSpPr>
            <a:spLocks noGrp="1"/>
          </p:cNvSpPr>
          <p:nvPr>
            <p:ph type="body" sz="quarter" idx="19" hasCustomPrompt="1"/>
          </p:nvPr>
        </p:nvSpPr>
        <p:spPr>
          <a:xfrm>
            <a:off x="8873174" y="712372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0" hasCustomPrompt="1"/>
          </p:nvPr>
        </p:nvSpPr>
        <p:spPr>
          <a:xfrm>
            <a:off x="8873174" y="654429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039526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5" name="正方形/長方形 4"/>
          <p:cNvSpPr/>
          <p:nvPr userDrawn="1"/>
        </p:nvSpPr>
        <p:spPr>
          <a:xfrm>
            <a:off x="952296" y="2218131"/>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1" name="ホームベース 10"/>
          <p:cNvSpPr/>
          <p:nvPr userDrawn="1"/>
        </p:nvSpPr>
        <p:spPr>
          <a:xfrm>
            <a:off x="95229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937202" y="2856363"/>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852396" y="2128165"/>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21" hasCustomPrompt="1"/>
          </p:nvPr>
        </p:nvSpPr>
        <p:spPr>
          <a:xfrm>
            <a:off x="104230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21" name="正方形/長方形 20"/>
          <p:cNvSpPr/>
          <p:nvPr userDrawn="1"/>
        </p:nvSpPr>
        <p:spPr>
          <a:xfrm>
            <a:off x="952296" y="4646277"/>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userDrawn="1"/>
        </p:nvSpPr>
        <p:spPr>
          <a:xfrm>
            <a:off x="95229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1"/>
          <p:cNvSpPr>
            <a:spLocks noGrp="1"/>
          </p:cNvSpPr>
          <p:nvPr>
            <p:ph type="body" sz="quarter" idx="22" hasCustomPrompt="1"/>
          </p:nvPr>
        </p:nvSpPr>
        <p:spPr>
          <a:xfrm>
            <a:off x="937202" y="5284509"/>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852396" y="4556311"/>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4" hasCustomPrompt="1"/>
          </p:nvPr>
        </p:nvSpPr>
        <p:spPr>
          <a:xfrm>
            <a:off x="104230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26" name="正方形/長方形 25"/>
          <p:cNvSpPr/>
          <p:nvPr userDrawn="1"/>
        </p:nvSpPr>
        <p:spPr>
          <a:xfrm>
            <a:off x="952295" y="7071120"/>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userDrawn="1"/>
        </p:nvSpPr>
        <p:spPr>
          <a:xfrm>
            <a:off x="95229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25" hasCustomPrompt="1"/>
          </p:nvPr>
        </p:nvSpPr>
        <p:spPr>
          <a:xfrm>
            <a:off x="937201" y="7709352"/>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852395" y="6981154"/>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7" hasCustomPrompt="1"/>
          </p:nvPr>
        </p:nvSpPr>
        <p:spPr>
          <a:xfrm>
            <a:off x="104230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46" name="正方形/長方形 45"/>
          <p:cNvSpPr/>
          <p:nvPr userDrawn="1"/>
        </p:nvSpPr>
        <p:spPr>
          <a:xfrm>
            <a:off x="9503246" y="2218131"/>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ホームベース 46"/>
          <p:cNvSpPr/>
          <p:nvPr userDrawn="1"/>
        </p:nvSpPr>
        <p:spPr>
          <a:xfrm>
            <a:off x="950324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11"/>
          <p:cNvSpPr>
            <a:spLocks noGrp="1"/>
          </p:cNvSpPr>
          <p:nvPr>
            <p:ph type="body" sz="quarter" idx="28" hasCustomPrompt="1"/>
          </p:nvPr>
        </p:nvSpPr>
        <p:spPr>
          <a:xfrm>
            <a:off x="9488152" y="2856363"/>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49" name="テキスト プレースホルダー 11"/>
          <p:cNvSpPr>
            <a:spLocks noGrp="1"/>
          </p:cNvSpPr>
          <p:nvPr>
            <p:ph type="body" sz="quarter" idx="29" hasCustomPrompt="1"/>
          </p:nvPr>
        </p:nvSpPr>
        <p:spPr>
          <a:xfrm>
            <a:off x="10403346" y="2128165"/>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50" name="テキスト プレースホルダー 11"/>
          <p:cNvSpPr>
            <a:spLocks noGrp="1"/>
          </p:cNvSpPr>
          <p:nvPr>
            <p:ph type="body" sz="quarter" idx="30" hasCustomPrompt="1"/>
          </p:nvPr>
        </p:nvSpPr>
        <p:spPr>
          <a:xfrm>
            <a:off x="959325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51" name="正方形/長方形 50"/>
          <p:cNvSpPr/>
          <p:nvPr userDrawn="1"/>
        </p:nvSpPr>
        <p:spPr>
          <a:xfrm>
            <a:off x="9503246" y="4646277"/>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ホームベース 51"/>
          <p:cNvSpPr/>
          <p:nvPr userDrawn="1"/>
        </p:nvSpPr>
        <p:spPr>
          <a:xfrm>
            <a:off x="950324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1"/>
          <p:cNvSpPr>
            <a:spLocks noGrp="1"/>
          </p:cNvSpPr>
          <p:nvPr>
            <p:ph type="body" sz="quarter" idx="31" hasCustomPrompt="1"/>
          </p:nvPr>
        </p:nvSpPr>
        <p:spPr>
          <a:xfrm>
            <a:off x="9488152" y="5284509"/>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54" name="テキスト プレースホルダー 11"/>
          <p:cNvSpPr>
            <a:spLocks noGrp="1"/>
          </p:cNvSpPr>
          <p:nvPr>
            <p:ph type="body" sz="quarter" idx="32" hasCustomPrompt="1"/>
          </p:nvPr>
        </p:nvSpPr>
        <p:spPr>
          <a:xfrm>
            <a:off x="10403346" y="4556311"/>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55" name="テキスト プレースホルダー 11"/>
          <p:cNvSpPr>
            <a:spLocks noGrp="1"/>
          </p:cNvSpPr>
          <p:nvPr>
            <p:ph type="body" sz="quarter" idx="33" hasCustomPrompt="1"/>
          </p:nvPr>
        </p:nvSpPr>
        <p:spPr>
          <a:xfrm>
            <a:off x="959325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56" name="正方形/長方形 55"/>
          <p:cNvSpPr/>
          <p:nvPr userDrawn="1"/>
        </p:nvSpPr>
        <p:spPr>
          <a:xfrm>
            <a:off x="9503245" y="7071120"/>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ホームベース 56"/>
          <p:cNvSpPr/>
          <p:nvPr userDrawn="1"/>
        </p:nvSpPr>
        <p:spPr>
          <a:xfrm>
            <a:off x="950324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プレースホルダー 11"/>
          <p:cNvSpPr>
            <a:spLocks noGrp="1"/>
          </p:cNvSpPr>
          <p:nvPr>
            <p:ph type="body" sz="quarter" idx="34" hasCustomPrompt="1"/>
          </p:nvPr>
        </p:nvSpPr>
        <p:spPr>
          <a:xfrm>
            <a:off x="9488151" y="7709352"/>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59" name="テキスト プレースホルダー 11"/>
          <p:cNvSpPr>
            <a:spLocks noGrp="1"/>
          </p:cNvSpPr>
          <p:nvPr>
            <p:ph type="body" sz="quarter" idx="35" hasCustomPrompt="1"/>
          </p:nvPr>
        </p:nvSpPr>
        <p:spPr>
          <a:xfrm>
            <a:off x="10403345" y="6981154"/>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60" name="テキスト プレースホルダー 11"/>
          <p:cNvSpPr>
            <a:spLocks noGrp="1"/>
          </p:cNvSpPr>
          <p:nvPr>
            <p:ph type="body" sz="quarter" idx="36" hasCustomPrompt="1"/>
          </p:nvPr>
        </p:nvSpPr>
        <p:spPr>
          <a:xfrm>
            <a:off x="959325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Tree>
    <p:extLst>
      <p:ext uri="{BB962C8B-B14F-4D97-AF65-F5344CB8AC3E}">
        <p14:creationId xmlns:p14="http://schemas.microsoft.com/office/powerpoint/2010/main" val="1415360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 3 Items">
    <p:spTree>
      <p:nvGrpSpPr>
        <p:cNvPr id="1" name=""/>
        <p:cNvGrpSpPr/>
        <p:nvPr/>
      </p:nvGrpSpPr>
      <p:grpSpPr>
        <a:xfrm>
          <a:off x="0" y="0"/>
          <a:ext cx="0" cy="0"/>
          <a:chOff x="0" y="0"/>
          <a:chExt cx="0" cy="0"/>
        </a:xfrm>
      </p:grpSpPr>
      <p:sp>
        <p:nvSpPr>
          <p:cNvPr id="5" name="正方形/長方形 4"/>
          <p:cNvSpPr/>
          <p:nvPr userDrawn="1"/>
        </p:nvSpPr>
        <p:spPr>
          <a:xfrm>
            <a:off x="952295" y="2218131"/>
            <a:ext cx="16137100"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1" name="ホームベース 10"/>
          <p:cNvSpPr/>
          <p:nvPr userDrawn="1"/>
        </p:nvSpPr>
        <p:spPr>
          <a:xfrm>
            <a:off x="95229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937202" y="2856363"/>
            <a:ext cx="1612688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852395" y="2128165"/>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21" hasCustomPrompt="1"/>
          </p:nvPr>
        </p:nvSpPr>
        <p:spPr>
          <a:xfrm>
            <a:off x="104230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21" name="正方形/長方形 20"/>
          <p:cNvSpPr/>
          <p:nvPr userDrawn="1"/>
        </p:nvSpPr>
        <p:spPr>
          <a:xfrm>
            <a:off x="952295" y="4646277"/>
            <a:ext cx="16137100"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userDrawn="1"/>
        </p:nvSpPr>
        <p:spPr>
          <a:xfrm>
            <a:off x="95229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1"/>
          <p:cNvSpPr>
            <a:spLocks noGrp="1"/>
          </p:cNvSpPr>
          <p:nvPr>
            <p:ph type="body" sz="quarter" idx="22" hasCustomPrompt="1"/>
          </p:nvPr>
        </p:nvSpPr>
        <p:spPr>
          <a:xfrm>
            <a:off x="937202" y="5284509"/>
            <a:ext cx="16126884"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852395" y="4556311"/>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4" hasCustomPrompt="1"/>
          </p:nvPr>
        </p:nvSpPr>
        <p:spPr>
          <a:xfrm>
            <a:off x="104230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
        <p:nvSpPr>
          <p:cNvPr id="26" name="正方形/長方形 25"/>
          <p:cNvSpPr/>
          <p:nvPr userDrawn="1"/>
        </p:nvSpPr>
        <p:spPr>
          <a:xfrm>
            <a:off x="952294" y="7071120"/>
            <a:ext cx="16137101"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userDrawn="1"/>
        </p:nvSpPr>
        <p:spPr>
          <a:xfrm>
            <a:off x="95229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25" hasCustomPrompt="1"/>
          </p:nvPr>
        </p:nvSpPr>
        <p:spPr>
          <a:xfrm>
            <a:off x="937200" y="7709352"/>
            <a:ext cx="16126885"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852394" y="6981154"/>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7" hasCustomPrompt="1"/>
          </p:nvPr>
        </p:nvSpPr>
        <p:spPr>
          <a:xfrm>
            <a:off x="104230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dirty="0"/>
              <a:t>0</a:t>
            </a:r>
          </a:p>
        </p:txBody>
      </p:sp>
    </p:spTree>
    <p:extLst>
      <p:ext uri="{BB962C8B-B14F-4D97-AF65-F5344CB8AC3E}">
        <p14:creationId xmlns:p14="http://schemas.microsoft.com/office/powerpoint/2010/main" val="9963549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lumns - Lis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142999" y="1948145"/>
            <a:ext cx="7321380" cy="1453800"/>
          </a:xfrm>
        </p:spPr>
        <p:txBody>
          <a:bodyPr anchor="b">
            <a:noAutofit/>
          </a:bodyPr>
          <a:lstStyle>
            <a:lvl1pPr algn="ctr">
              <a:spcBef>
                <a:spcPts val="0"/>
              </a:spcBef>
              <a:defRPr sz="4000" spc="3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133383" y="3747959"/>
            <a:ext cx="7330996" cy="5265971"/>
          </a:xfrm>
        </p:spPr>
        <p:txBody>
          <a:bodyPr anchor="t">
            <a:noAutofit/>
          </a:bodyPr>
          <a:lstStyle>
            <a:lvl1pPr marL="342900" indent="-396000" algn="l">
              <a:lnSpc>
                <a:spcPct val="120000"/>
              </a:lnSpc>
              <a:spcBef>
                <a:spcPts val="1200"/>
              </a:spcBef>
              <a:buClr>
                <a:schemeClr val="accent1"/>
              </a:buClr>
              <a:buFont typeface="Wingdings" panose="05000000000000000000" pitchFamily="2" charset="2"/>
              <a:buChar char="u"/>
              <a:defRPr sz="2400">
                <a:solidFill>
                  <a:schemeClr val="tx2"/>
                </a:solidFill>
                <a:latin typeface="+mn-lt"/>
              </a:defRPr>
            </a:lvl1pPr>
            <a:lvl2pPr marL="792000" indent="-396000">
              <a:buClr>
                <a:schemeClr val="accent1"/>
              </a:buClr>
              <a:buFont typeface="Wingdings" panose="05000000000000000000" pitchFamily="2" charset="2"/>
              <a:buChar char="l"/>
              <a:defRPr sz="2000" baseline="0"/>
            </a:lvl2pPr>
            <a:lvl3pPr marL="1080000" indent="-288000">
              <a:defRPr sz="1800" baseline="0">
                <a:solidFill>
                  <a:schemeClr val="tx2">
                    <a:lumMod val="60000"/>
                    <a:lumOff val="40000"/>
                  </a:schemeClr>
                </a:solidFill>
              </a:defRPr>
            </a:lvl3pPr>
          </a:lstStyle>
          <a:p>
            <a:pPr lvl="0"/>
            <a:r>
              <a:rPr lang="en-US" altLang="ja-JP" dirty="0"/>
              <a:t>Text Here</a:t>
            </a:r>
          </a:p>
          <a:p>
            <a:pPr lvl="1"/>
            <a:r>
              <a:rPr lang="en-US" dirty="0"/>
              <a:t>Level 2</a:t>
            </a:r>
          </a:p>
          <a:p>
            <a:pPr lvl="2"/>
            <a:r>
              <a:rPr lang="en-US" dirty="0"/>
              <a:t>Level 3</a:t>
            </a:r>
          </a:p>
        </p:txBody>
      </p:sp>
      <p:cxnSp>
        <p:nvCxnSpPr>
          <p:cNvPr id="10" name="直線コネクタ 9"/>
          <p:cNvCxnSpPr/>
          <p:nvPr userDrawn="1"/>
        </p:nvCxnSpPr>
        <p:spPr>
          <a:xfrm>
            <a:off x="1127941" y="3642616"/>
            <a:ext cx="733643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2" name="テキスト プレースホルダー 11"/>
          <p:cNvSpPr>
            <a:spLocks noGrp="1"/>
          </p:cNvSpPr>
          <p:nvPr>
            <p:ph type="body" sz="quarter" idx="16" hasCustomPrompt="1"/>
          </p:nvPr>
        </p:nvSpPr>
        <p:spPr>
          <a:xfrm>
            <a:off x="9747420" y="1948145"/>
            <a:ext cx="7321380" cy="1453800"/>
          </a:xfrm>
        </p:spPr>
        <p:txBody>
          <a:bodyPr anchor="b">
            <a:noAutofit/>
          </a:bodyPr>
          <a:lstStyle>
            <a:lvl1pPr algn="ctr">
              <a:spcBef>
                <a:spcPts val="0"/>
              </a:spcBef>
              <a:defRPr sz="4000" spc="3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7" hasCustomPrompt="1"/>
          </p:nvPr>
        </p:nvSpPr>
        <p:spPr>
          <a:xfrm>
            <a:off x="9737804" y="3747959"/>
            <a:ext cx="7330996" cy="5265971"/>
          </a:xfrm>
        </p:spPr>
        <p:txBody>
          <a:bodyPr anchor="t">
            <a:noAutofit/>
          </a:bodyPr>
          <a:lstStyle>
            <a:lvl1pPr marL="342900" indent="-396000" algn="l">
              <a:lnSpc>
                <a:spcPct val="120000"/>
              </a:lnSpc>
              <a:spcBef>
                <a:spcPts val="600"/>
              </a:spcBef>
              <a:buClr>
                <a:schemeClr val="accent1"/>
              </a:buClr>
              <a:buFont typeface="Wingdings" panose="05000000000000000000" pitchFamily="2" charset="2"/>
              <a:buChar char="u"/>
              <a:defRPr sz="2400">
                <a:solidFill>
                  <a:schemeClr val="tx2"/>
                </a:solidFill>
                <a:latin typeface="+mn-lt"/>
              </a:defRPr>
            </a:lvl1pPr>
            <a:lvl2pPr marL="792000" indent="-396000">
              <a:buClr>
                <a:schemeClr val="accent1"/>
              </a:buClr>
              <a:buFont typeface="Wingdings" panose="05000000000000000000" pitchFamily="2" charset="2"/>
              <a:buChar char="l"/>
              <a:defRPr sz="2000" baseline="0"/>
            </a:lvl2pPr>
            <a:lvl3pPr marL="1080000" indent="-288000">
              <a:defRPr sz="1800" baseline="0">
                <a:solidFill>
                  <a:schemeClr val="tx2">
                    <a:lumMod val="60000"/>
                    <a:lumOff val="40000"/>
                  </a:schemeClr>
                </a:solidFill>
              </a:defRPr>
            </a:lvl3pPr>
          </a:lstStyle>
          <a:p>
            <a:pPr lvl="0"/>
            <a:r>
              <a:rPr lang="en-US" altLang="ja-JP" dirty="0"/>
              <a:t>Text Here</a:t>
            </a:r>
          </a:p>
          <a:p>
            <a:pPr lvl="1"/>
            <a:r>
              <a:rPr lang="en-US" dirty="0"/>
              <a:t>Level 2</a:t>
            </a:r>
          </a:p>
          <a:p>
            <a:pPr lvl="2"/>
            <a:r>
              <a:rPr lang="en-US" dirty="0"/>
              <a:t>Level 3</a:t>
            </a:r>
          </a:p>
        </p:txBody>
      </p:sp>
      <p:cxnSp>
        <p:nvCxnSpPr>
          <p:cNvPr id="14" name="直線コネクタ 13"/>
          <p:cNvCxnSpPr/>
          <p:nvPr userDrawn="1"/>
        </p:nvCxnSpPr>
        <p:spPr>
          <a:xfrm>
            <a:off x="9732362" y="3642616"/>
            <a:ext cx="733643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855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3" name="正方形/長方形 2"/>
          <p:cNvSpPr/>
          <p:nvPr userDrawn="1"/>
        </p:nvSpPr>
        <p:spPr>
          <a:xfrm>
            <a:off x="0" y="0"/>
            <a:ext cx="18286413" cy="5143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 name="テキスト プレースホルダー 11"/>
          <p:cNvSpPr>
            <a:spLocks noGrp="1"/>
          </p:cNvSpPr>
          <p:nvPr>
            <p:ph type="body" sz="quarter" idx="15" hasCustomPrompt="1"/>
          </p:nvPr>
        </p:nvSpPr>
        <p:spPr>
          <a:xfrm>
            <a:off x="727271" y="122806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dirty="0"/>
              <a:t>TEXT HERE</a:t>
            </a:r>
            <a:endParaRPr lang="en-US" dirty="0"/>
          </a:p>
        </p:txBody>
      </p:sp>
      <p:sp>
        <p:nvSpPr>
          <p:cNvPr id="5" name="テキスト プレースホルダー 11"/>
          <p:cNvSpPr>
            <a:spLocks noGrp="1"/>
          </p:cNvSpPr>
          <p:nvPr>
            <p:ph type="body" sz="quarter" idx="22" hasCustomPrompt="1"/>
          </p:nvPr>
        </p:nvSpPr>
        <p:spPr>
          <a:xfrm>
            <a:off x="727272" y="3405437"/>
            <a:ext cx="16831870" cy="990111"/>
          </a:xfrm>
        </p:spPr>
        <p:txBody>
          <a:bodyPr anchor="ctr">
            <a:noAutofit/>
          </a:bodyPr>
          <a:lstStyle>
            <a:lvl1pPr algn="ctr">
              <a:lnSpc>
                <a:spcPct val="100000"/>
              </a:lnSpc>
              <a:spcBef>
                <a:spcPts val="0"/>
              </a:spcBef>
              <a:defRPr sz="3600" spc="0" baseline="0">
                <a:solidFill>
                  <a:schemeClr val="bg1"/>
                </a:solidFill>
                <a:latin typeface="+mj-lt"/>
              </a:defRPr>
            </a:lvl1pPr>
          </a:lstStyle>
          <a:p>
            <a:pPr lvl="0"/>
            <a:r>
              <a:rPr lang="en-US" altLang="ja-JP" dirty="0"/>
              <a:t>TEXT HERE</a:t>
            </a:r>
            <a:endParaRPr lang="en-US" dirty="0"/>
          </a:p>
        </p:txBody>
      </p:sp>
      <p:sp>
        <p:nvSpPr>
          <p:cNvPr id="7" name="図プレースホルダー 6"/>
          <p:cNvSpPr>
            <a:spLocks noGrp="1"/>
          </p:cNvSpPr>
          <p:nvPr>
            <p:ph type="pic" sz="quarter" idx="23" hasCustomPrompt="1"/>
          </p:nvPr>
        </p:nvSpPr>
        <p:spPr>
          <a:xfrm>
            <a:off x="0" y="5143500"/>
            <a:ext cx="18286413" cy="5143500"/>
          </a:xfrm>
        </p:spPr>
        <p:txBody>
          <a:bodyPr/>
          <a:lstStyle>
            <a:lvl1pPr>
              <a:defRPr/>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41183466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2" name="テキスト プレースホルダー 11"/>
          <p:cNvSpPr>
            <a:spLocks noGrp="1"/>
          </p:cNvSpPr>
          <p:nvPr>
            <p:ph type="body" sz="quarter" idx="15" hasCustomPrompt="1"/>
          </p:nvPr>
        </p:nvSpPr>
        <p:spPr>
          <a:xfrm>
            <a:off x="1582367" y="2856363"/>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584018" y="2128165"/>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2" hasCustomPrompt="1"/>
          </p:nvPr>
        </p:nvSpPr>
        <p:spPr>
          <a:xfrm>
            <a:off x="1582367" y="5284509"/>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584018" y="4556311"/>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5" hasCustomPrompt="1"/>
          </p:nvPr>
        </p:nvSpPr>
        <p:spPr>
          <a:xfrm>
            <a:off x="1582366" y="7709352"/>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584017" y="6981154"/>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48" name="テキスト プレースホルダー 11"/>
          <p:cNvSpPr>
            <a:spLocks noGrp="1"/>
          </p:cNvSpPr>
          <p:nvPr>
            <p:ph type="body" sz="quarter" idx="28" hasCustomPrompt="1"/>
          </p:nvPr>
        </p:nvSpPr>
        <p:spPr>
          <a:xfrm>
            <a:off x="10133316" y="2856363"/>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49" name="テキスト プレースホルダー 11"/>
          <p:cNvSpPr>
            <a:spLocks noGrp="1"/>
          </p:cNvSpPr>
          <p:nvPr>
            <p:ph type="body" sz="quarter" idx="29" hasCustomPrompt="1"/>
          </p:nvPr>
        </p:nvSpPr>
        <p:spPr>
          <a:xfrm>
            <a:off x="10134968" y="2128165"/>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53" name="テキスト プレースホルダー 11"/>
          <p:cNvSpPr>
            <a:spLocks noGrp="1"/>
          </p:cNvSpPr>
          <p:nvPr>
            <p:ph type="body" sz="quarter" idx="31" hasCustomPrompt="1"/>
          </p:nvPr>
        </p:nvSpPr>
        <p:spPr>
          <a:xfrm>
            <a:off x="10133316" y="5284509"/>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54" name="テキスト プレースホルダー 11"/>
          <p:cNvSpPr>
            <a:spLocks noGrp="1"/>
          </p:cNvSpPr>
          <p:nvPr>
            <p:ph type="body" sz="quarter" idx="32" hasCustomPrompt="1"/>
          </p:nvPr>
        </p:nvSpPr>
        <p:spPr>
          <a:xfrm>
            <a:off x="10134968" y="4556311"/>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58" name="テキスト プレースホルダー 11"/>
          <p:cNvSpPr>
            <a:spLocks noGrp="1"/>
          </p:cNvSpPr>
          <p:nvPr>
            <p:ph type="body" sz="quarter" idx="34" hasCustomPrompt="1"/>
          </p:nvPr>
        </p:nvSpPr>
        <p:spPr>
          <a:xfrm>
            <a:off x="10133315" y="7709352"/>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59" name="テキスト プレースホルダー 11"/>
          <p:cNvSpPr>
            <a:spLocks noGrp="1"/>
          </p:cNvSpPr>
          <p:nvPr>
            <p:ph type="body" sz="quarter" idx="35" hasCustomPrompt="1"/>
          </p:nvPr>
        </p:nvSpPr>
        <p:spPr>
          <a:xfrm>
            <a:off x="10134967" y="6981154"/>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35" name="図プレースホルダー 7"/>
          <p:cNvSpPr>
            <a:spLocks noGrp="1"/>
          </p:cNvSpPr>
          <p:nvPr>
            <p:ph type="pic" sz="quarter" idx="18" hasCustomPrompt="1"/>
          </p:nvPr>
        </p:nvSpPr>
        <p:spPr>
          <a:xfrm>
            <a:off x="952296" y="2128165"/>
            <a:ext cx="720080" cy="720080"/>
          </a:xfrm>
        </p:spPr>
        <p:txBody>
          <a:bodyPr>
            <a:normAutofit/>
          </a:bodyPr>
          <a:lstStyle>
            <a:lvl1pPr>
              <a:defRPr sz="1600"/>
            </a:lvl1pPr>
          </a:lstStyle>
          <a:p>
            <a:r>
              <a:rPr kumimoji="1" lang="en-US" altLang="ja-JP" dirty="0"/>
              <a:t>ICON</a:t>
            </a:r>
            <a:endParaRPr kumimoji="1" lang="ja-JP" altLang="en-US" dirty="0"/>
          </a:p>
        </p:txBody>
      </p:sp>
      <p:sp>
        <p:nvSpPr>
          <p:cNvPr id="36" name="図プレースホルダー 7"/>
          <p:cNvSpPr>
            <a:spLocks noGrp="1"/>
          </p:cNvSpPr>
          <p:nvPr>
            <p:ph type="pic" sz="quarter" idx="36" hasCustomPrompt="1"/>
          </p:nvPr>
        </p:nvSpPr>
        <p:spPr>
          <a:xfrm>
            <a:off x="952296" y="4558435"/>
            <a:ext cx="720080" cy="720080"/>
          </a:xfrm>
        </p:spPr>
        <p:txBody>
          <a:bodyPr>
            <a:normAutofit/>
          </a:bodyPr>
          <a:lstStyle>
            <a:lvl1pPr>
              <a:defRPr sz="1600"/>
            </a:lvl1pPr>
          </a:lstStyle>
          <a:p>
            <a:r>
              <a:rPr kumimoji="1" lang="en-US" altLang="ja-JP" dirty="0"/>
              <a:t>ICON</a:t>
            </a:r>
            <a:endParaRPr kumimoji="1" lang="ja-JP" altLang="en-US" dirty="0"/>
          </a:p>
        </p:txBody>
      </p:sp>
      <p:sp>
        <p:nvSpPr>
          <p:cNvPr id="37" name="図プレースホルダー 7"/>
          <p:cNvSpPr>
            <a:spLocks noGrp="1"/>
          </p:cNvSpPr>
          <p:nvPr>
            <p:ph type="pic" sz="quarter" idx="37" hasCustomPrompt="1"/>
          </p:nvPr>
        </p:nvSpPr>
        <p:spPr>
          <a:xfrm>
            <a:off x="952296" y="6988705"/>
            <a:ext cx="720080" cy="720080"/>
          </a:xfrm>
        </p:spPr>
        <p:txBody>
          <a:bodyPr>
            <a:normAutofit/>
          </a:bodyPr>
          <a:lstStyle>
            <a:lvl1pPr>
              <a:defRPr sz="1600"/>
            </a:lvl1pPr>
          </a:lstStyle>
          <a:p>
            <a:r>
              <a:rPr kumimoji="1" lang="en-US" altLang="ja-JP" dirty="0"/>
              <a:t>ICON</a:t>
            </a:r>
            <a:endParaRPr kumimoji="1" lang="ja-JP" altLang="en-US" dirty="0"/>
          </a:p>
        </p:txBody>
      </p:sp>
      <p:sp>
        <p:nvSpPr>
          <p:cNvPr id="38" name="図プレースホルダー 7"/>
          <p:cNvSpPr>
            <a:spLocks noGrp="1"/>
          </p:cNvSpPr>
          <p:nvPr>
            <p:ph type="pic" sz="quarter" idx="38" hasCustomPrompt="1"/>
          </p:nvPr>
        </p:nvSpPr>
        <p:spPr>
          <a:xfrm>
            <a:off x="9503246" y="2128165"/>
            <a:ext cx="720080" cy="720080"/>
          </a:xfrm>
        </p:spPr>
        <p:txBody>
          <a:bodyPr>
            <a:normAutofit/>
          </a:bodyPr>
          <a:lstStyle>
            <a:lvl1pPr>
              <a:defRPr sz="1600"/>
            </a:lvl1pPr>
          </a:lstStyle>
          <a:p>
            <a:r>
              <a:rPr kumimoji="1" lang="en-US" altLang="ja-JP" dirty="0"/>
              <a:t>ICON</a:t>
            </a:r>
            <a:endParaRPr kumimoji="1" lang="ja-JP" altLang="en-US" dirty="0"/>
          </a:p>
        </p:txBody>
      </p:sp>
      <p:sp>
        <p:nvSpPr>
          <p:cNvPr id="39" name="図プレースホルダー 7"/>
          <p:cNvSpPr>
            <a:spLocks noGrp="1"/>
          </p:cNvSpPr>
          <p:nvPr>
            <p:ph type="pic" sz="quarter" idx="39" hasCustomPrompt="1"/>
          </p:nvPr>
        </p:nvSpPr>
        <p:spPr>
          <a:xfrm>
            <a:off x="9503246" y="4558435"/>
            <a:ext cx="720080" cy="720080"/>
          </a:xfrm>
        </p:spPr>
        <p:txBody>
          <a:bodyPr>
            <a:normAutofit/>
          </a:bodyPr>
          <a:lstStyle>
            <a:lvl1pPr>
              <a:defRPr sz="1600"/>
            </a:lvl1pPr>
          </a:lstStyle>
          <a:p>
            <a:r>
              <a:rPr kumimoji="1" lang="en-US" altLang="ja-JP" dirty="0"/>
              <a:t>ICON</a:t>
            </a:r>
            <a:endParaRPr kumimoji="1" lang="ja-JP" altLang="en-US" dirty="0"/>
          </a:p>
        </p:txBody>
      </p:sp>
      <p:sp>
        <p:nvSpPr>
          <p:cNvPr id="40" name="図プレースホルダー 7"/>
          <p:cNvSpPr>
            <a:spLocks noGrp="1"/>
          </p:cNvSpPr>
          <p:nvPr>
            <p:ph type="pic" sz="quarter" idx="40" hasCustomPrompt="1"/>
          </p:nvPr>
        </p:nvSpPr>
        <p:spPr>
          <a:xfrm>
            <a:off x="9503246" y="6988705"/>
            <a:ext cx="720080" cy="720080"/>
          </a:xfrm>
        </p:spPr>
        <p:txBody>
          <a:bodyPr>
            <a:normAutofit/>
          </a:bodyPr>
          <a:lstStyle>
            <a:lvl1pPr>
              <a:defRPr sz="1600"/>
            </a:lvl1pPr>
          </a:lstStyle>
          <a:p>
            <a:r>
              <a:rPr kumimoji="1" lang="en-US" altLang="ja-JP" dirty="0"/>
              <a:t>ICON</a:t>
            </a:r>
            <a:endParaRPr kumimoji="1" lang="ja-JP" altLang="en-US" dirty="0"/>
          </a:p>
        </p:txBody>
      </p:sp>
    </p:spTree>
    <p:extLst>
      <p:ext uri="{BB962C8B-B14F-4D97-AF65-F5344CB8AC3E}">
        <p14:creationId xmlns:p14="http://schemas.microsoft.com/office/powerpoint/2010/main" val="9571713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Services 2">
    <p:spTree>
      <p:nvGrpSpPr>
        <p:cNvPr id="1" name=""/>
        <p:cNvGrpSpPr/>
        <p:nvPr/>
      </p:nvGrpSpPr>
      <p:grpSpPr>
        <a:xfrm>
          <a:off x="0" y="0"/>
          <a:ext cx="0" cy="0"/>
          <a:chOff x="0" y="0"/>
          <a:chExt cx="0" cy="0"/>
        </a:xfrm>
      </p:grpSpPr>
      <p:sp>
        <p:nvSpPr>
          <p:cNvPr id="23" name="正方形/長方形 22"/>
          <p:cNvSpPr/>
          <p:nvPr userDrawn="1"/>
        </p:nvSpPr>
        <p:spPr>
          <a:xfrm>
            <a:off x="0" y="3118275"/>
            <a:ext cx="18286413" cy="5265585"/>
          </a:xfrm>
          <a:prstGeom prst="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7" name="図プレースホルダー 7"/>
          <p:cNvSpPr>
            <a:spLocks noGrp="1"/>
          </p:cNvSpPr>
          <p:nvPr>
            <p:ph type="pic" sz="quarter" idx="18" hasCustomPrompt="1"/>
          </p:nvPr>
        </p:nvSpPr>
        <p:spPr>
          <a:xfrm>
            <a:off x="2302446" y="3748345"/>
            <a:ext cx="1350150" cy="1350150"/>
          </a:xfrm>
        </p:spPr>
        <p:txBody>
          <a:bodyPr>
            <a:normAutofit/>
          </a:bodyPr>
          <a:lstStyle>
            <a:lvl1pPr>
              <a:defRPr sz="1600"/>
            </a:lvl1pPr>
          </a:lstStyle>
          <a:p>
            <a:r>
              <a:rPr kumimoji="1" lang="en-US" altLang="ja-JP" dirty="0"/>
              <a:t>ICON</a:t>
            </a:r>
            <a:endParaRPr kumimoji="1" lang="ja-JP" altLang="en-US" dirty="0"/>
          </a:p>
        </p:txBody>
      </p:sp>
      <p:sp>
        <p:nvSpPr>
          <p:cNvPr id="8" name="図プレースホルダー 7"/>
          <p:cNvSpPr>
            <a:spLocks noGrp="1"/>
          </p:cNvSpPr>
          <p:nvPr>
            <p:ph type="pic" sz="quarter" idx="19" hasCustomPrompt="1"/>
          </p:nvPr>
        </p:nvSpPr>
        <p:spPr>
          <a:xfrm>
            <a:off x="6412903" y="3748345"/>
            <a:ext cx="1350150" cy="1350150"/>
          </a:xfrm>
        </p:spPr>
        <p:txBody>
          <a:bodyPr>
            <a:normAutofit/>
          </a:bodyPr>
          <a:lstStyle>
            <a:lvl1pPr>
              <a:defRPr sz="1600"/>
            </a:lvl1pPr>
          </a:lstStyle>
          <a:p>
            <a:r>
              <a:rPr kumimoji="1" lang="en-US" altLang="ja-JP" dirty="0"/>
              <a:t>ICON</a:t>
            </a:r>
            <a:endParaRPr kumimoji="1" lang="ja-JP" altLang="en-US" dirty="0"/>
          </a:p>
        </p:txBody>
      </p:sp>
      <p:sp>
        <p:nvSpPr>
          <p:cNvPr id="9" name="図プレースホルダー 7"/>
          <p:cNvSpPr>
            <a:spLocks noGrp="1"/>
          </p:cNvSpPr>
          <p:nvPr>
            <p:ph type="pic" sz="quarter" idx="20" hasCustomPrompt="1"/>
          </p:nvPr>
        </p:nvSpPr>
        <p:spPr>
          <a:xfrm>
            <a:off x="10523360" y="3748345"/>
            <a:ext cx="1350150" cy="1350150"/>
          </a:xfrm>
        </p:spPr>
        <p:txBody>
          <a:bodyPr>
            <a:normAutofit/>
          </a:bodyPr>
          <a:lstStyle>
            <a:lvl1pPr>
              <a:defRPr sz="1600"/>
            </a:lvl1pPr>
          </a:lstStyle>
          <a:p>
            <a:r>
              <a:rPr kumimoji="1" lang="en-US" altLang="ja-JP" dirty="0"/>
              <a:t>ICON</a:t>
            </a:r>
            <a:endParaRPr kumimoji="1" lang="ja-JP" altLang="en-US" dirty="0"/>
          </a:p>
        </p:txBody>
      </p:sp>
      <p:sp>
        <p:nvSpPr>
          <p:cNvPr id="10" name="図プレースホルダー 7"/>
          <p:cNvSpPr>
            <a:spLocks noGrp="1"/>
          </p:cNvSpPr>
          <p:nvPr>
            <p:ph type="pic" sz="quarter" idx="21" hasCustomPrompt="1"/>
          </p:nvPr>
        </p:nvSpPr>
        <p:spPr>
          <a:xfrm>
            <a:off x="14633816" y="3748345"/>
            <a:ext cx="1350150" cy="1350150"/>
          </a:xfrm>
        </p:spPr>
        <p:txBody>
          <a:bodyPr>
            <a:normAutofit/>
          </a:bodyPr>
          <a:lstStyle>
            <a:lvl1pPr>
              <a:defRPr sz="1600"/>
            </a:lvl1pPr>
          </a:lstStyle>
          <a:p>
            <a:r>
              <a:rPr kumimoji="1" lang="en-US" altLang="ja-JP" dirty="0"/>
              <a:t>ICON</a:t>
            </a:r>
            <a:endParaRPr kumimoji="1" lang="ja-JP" altLang="en-US" dirty="0"/>
          </a:p>
        </p:txBody>
      </p:sp>
      <p:sp>
        <p:nvSpPr>
          <p:cNvPr id="11" name="テキスト プレースホルダー 11"/>
          <p:cNvSpPr>
            <a:spLocks noGrp="1"/>
          </p:cNvSpPr>
          <p:nvPr>
            <p:ph type="body" sz="quarter" idx="22" hasCustomPrompt="1"/>
          </p:nvPr>
        </p:nvSpPr>
        <p:spPr>
          <a:xfrm>
            <a:off x="952296" y="525761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23" hasCustomPrompt="1"/>
          </p:nvPr>
        </p:nvSpPr>
        <p:spPr>
          <a:xfrm>
            <a:off x="13328671" y="525761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4" hasCustomPrompt="1"/>
          </p:nvPr>
        </p:nvSpPr>
        <p:spPr>
          <a:xfrm>
            <a:off x="5077754" y="525761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5" hasCustomPrompt="1"/>
          </p:nvPr>
        </p:nvSpPr>
        <p:spPr>
          <a:xfrm>
            <a:off x="9203212" y="525761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15" hasCustomPrompt="1"/>
          </p:nvPr>
        </p:nvSpPr>
        <p:spPr>
          <a:xfrm>
            <a:off x="952296" y="602269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6" hasCustomPrompt="1"/>
          </p:nvPr>
        </p:nvSpPr>
        <p:spPr>
          <a:xfrm>
            <a:off x="13328671" y="602269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7" hasCustomPrompt="1"/>
          </p:nvPr>
        </p:nvSpPr>
        <p:spPr>
          <a:xfrm>
            <a:off x="9203212" y="602269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8" hasCustomPrompt="1"/>
          </p:nvPr>
        </p:nvSpPr>
        <p:spPr>
          <a:xfrm>
            <a:off x="5077754" y="602269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9" hasCustomPrompt="1"/>
          </p:nvPr>
        </p:nvSpPr>
        <p:spPr>
          <a:xfrm>
            <a:off x="1096312" y="8833910"/>
            <a:ext cx="16057784" cy="1260140"/>
          </a:xfrm>
        </p:spPr>
        <p:txBody>
          <a:bodyPr anchor="t">
            <a:noAutofit/>
          </a:bodyPr>
          <a:lstStyle>
            <a:lvl1pPr algn="ctr">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68065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角丸四角形 13"/>
          <p:cNvSpPr/>
          <p:nvPr userDrawn="1"/>
        </p:nvSpPr>
        <p:spPr>
          <a:xfrm>
            <a:off x="1762386" y="2330883"/>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7" name="円/楕円 6"/>
          <p:cNvSpPr/>
          <p:nvPr userDrawn="1"/>
        </p:nvSpPr>
        <p:spPr>
          <a:xfrm>
            <a:off x="817281" y="1903140"/>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1"/>
          <p:cNvSpPr>
            <a:spLocks noGrp="1"/>
          </p:cNvSpPr>
          <p:nvPr>
            <p:ph type="body" sz="quarter" idx="15" hasCustomPrompt="1"/>
          </p:nvPr>
        </p:nvSpPr>
        <p:spPr>
          <a:xfrm>
            <a:off x="1010803" y="2105663"/>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1" hasCustomPrompt="1"/>
          </p:nvPr>
        </p:nvSpPr>
        <p:spPr>
          <a:xfrm>
            <a:off x="2672275" y="2983260"/>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22" hasCustomPrompt="1"/>
          </p:nvPr>
        </p:nvSpPr>
        <p:spPr>
          <a:xfrm>
            <a:off x="2672275" y="2330884"/>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34" name="角丸四角形 33"/>
          <p:cNvSpPr/>
          <p:nvPr userDrawn="1"/>
        </p:nvSpPr>
        <p:spPr>
          <a:xfrm>
            <a:off x="1762386" y="4785222"/>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17281" y="4357479"/>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1"/>
          <p:cNvSpPr>
            <a:spLocks noGrp="1"/>
          </p:cNvSpPr>
          <p:nvPr>
            <p:ph type="body" sz="quarter" idx="23" hasCustomPrompt="1"/>
          </p:nvPr>
        </p:nvSpPr>
        <p:spPr>
          <a:xfrm>
            <a:off x="1010803" y="4560002"/>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24" hasCustomPrompt="1"/>
          </p:nvPr>
        </p:nvSpPr>
        <p:spPr>
          <a:xfrm>
            <a:off x="2672275" y="5437599"/>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25" hasCustomPrompt="1"/>
          </p:nvPr>
        </p:nvSpPr>
        <p:spPr>
          <a:xfrm>
            <a:off x="2672275" y="4785223"/>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41" name="角丸四角形 40"/>
          <p:cNvSpPr/>
          <p:nvPr userDrawn="1"/>
        </p:nvSpPr>
        <p:spPr>
          <a:xfrm>
            <a:off x="1762386" y="7236428"/>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817281" y="6808685"/>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プレースホルダー 11"/>
          <p:cNvSpPr>
            <a:spLocks noGrp="1"/>
          </p:cNvSpPr>
          <p:nvPr>
            <p:ph type="body" sz="quarter" idx="26" hasCustomPrompt="1"/>
          </p:nvPr>
        </p:nvSpPr>
        <p:spPr>
          <a:xfrm>
            <a:off x="1010803" y="7011208"/>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a:t>Text Here</a:t>
            </a:r>
            <a:endParaRPr lang="en-US" dirty="0"/>
          </a:p>
        </p:txBody>
      </p:sp>
      <p:sp>
        <p:nvSpPr>
          <p:cNvPr id="44" name="テキスト プレースホルダー 11"/>
          <p:cNvSpPr>
            <a:spLocks noGrp="1"/>
          </p:cNvSpPr>
          <p:nvPr>
            <p:ph type="body" sz="quarter" idx="27" hasCustomPrompt="1"/>
          </p:nvPr>
        </p:nvSpPr>
        <p:spPr>
          <a:xfrm>
            <a:off x="2672275" y="7888805"/>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45" name="テキスト プレースホルダー 11"/>
          <p:cNvSpPr>
            <a:spLocks noGrp="1"/>
          </p:cNvSpPr>
          <p:nvPr>
            <p:ph type="body" sz="quarter" idx="28" hasCustomPrompt="1"/>
          </p:nvPr>
        </p:nvSpPr>
        <p:spPr>
          <a:xfrm>
            <a:off x="2672275" y="7236429"/>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46" name="角丸四角形 45"/>
          <p:cNvSpPr/>
          <p:nvPr userDrawn="1"/>
        </p:nvSpPr>
        <p:spPr>
          <a:xfrm>
            <a:off x="10313336" y="2330883"/>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9368231" y="1903140"/>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11"/>
          <p:cNvSpPr>
            <a:spLocks noGrp="1"/>
          </p:cNvSpPr>
          <p:nvPr>
            <p:ph type="body" sz="quarter" idx="29" hasCustomPrompt="1"/>
          </p:nvPr>
        </p:nvSpPr>
        <p:spPr>
          <a:xfrm>
            <a:off x="9561753" y="2105663"/>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a:t>Text Here</a:t>
            </a:r>
            <a:endParaRPr lang="en-US" dirty="0"/>
          </a:p>
        </p:txBody>
      </p:sp>
      <p:sp>
        <p:nvSpPr>
          <p:cNvPr id="49" name="テキスト プレースホルダー 11"/>
          <p:cNvSpPr>
            <a:spLocks noGrp="1"/>
          </p:cNvSpPr>
          <p:nvPr>
            <p:ph type="body" sz="quarter" idx="30" hasCustomPrompt="1"/>
          </p:nvPr>
        </p:nvSpPr>
        <p:spPr>
          <a:xfrm>
            <a:off x="11223225" y="2983260"/>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50" name="テキスト プレースホルダー 11"/>
          <p:cNvSpPr>
            <a:spLocks noGrp="1"/>
          </p:cNvSpPr>
          <p:nvPr>
            <p:ph type="body" sz="quarter" idx="31" hasCustomPrompt="1"/>
          </p:nvPr>
        </p:nvSpPr>
        <p:spPr>
          <a:xfrm>
            <a:off x="11223225" y="2330884"/>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51" name="角丸四角形 50"/>
          <p:cNvSpPr/>
          <p:nvPr userDrawn="1"/>
        </p:nvSpPr>
        <p:spPr>
          <a:xfrm>
            <a:off x="10313336" y="4785222"/>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9368231" y="4357479"/>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1"/>
          <p:cNvSpPr>
            <a:spLocks noGrp="1"/>
          </p:cNvSpPr>
          <p:nvPr>
            <p:ph type="body" sz="quarter" idx="32" hasCustomPrompt="1"/>
          </p:nvPr>
        </p:nvSpPr>
        <p:spPr>
          <a:xfrm>
            <a:off x="9561753" y="4560002"/>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a:t>Text Here</a:t>
            </a:r>
            <a:endParaRPr lang="en-US" dirty="0"/>
          </a:p>
        </p:txBody>
      </p:sp>
      <p:sp>
        <p:nvSpPr>
          <p:cNvPr id="54" name="テキスト プレースホルダー 11"/>
          <p:cNvSpPr>
            <a:spLocks noGrp="1"/>
          </p:cNvSpPr>
          <p:nvPr>
            <p:ph type="body" sz="quarter" idx="33" hasCustomPrompt="1"/>
          </p:nvPr>
        </p:nvSpPr>
        <p:spPr>
          <a:xfrm>
            <a:off x="11223225" y="5437599"/>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55" name="テキスト プレースホルダー 11"/>
          <p:cNvSpPr>
            <a:spLocks noGrp="1"/>
          </p:cNvSpPr>
          <p:nvPr>
            <p:ph type="body" sz="quarter" idx="34" hasCustomPrompt="1"/>
          </p:nvPr>
        </p:nvSpPr>
        <p:spPr>
          <a:xfrm>
            <a:off x="11223225" y="4785223"/>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56" name="角丸四角形 55"/>
          <p:cNvSpPr/>
          <p:nvPr userDrawn="1"/>
        </p:nvSpPr>
        <p:spPr>
          <a:xfrm>
            <a:off x="10313336" y="7236428"/>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userDrawn="1"/>
        </p:nvSpPr>
        <p:spPr>
          <a:xfrm>
            <a:off x="9368231" y="6808685"/>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プレースホルダー 11"/>
          <p:cNvSpPr>
            <a:spLocks noGrp="1"/>
          </p:cNvSpPr>
          <p:nvPr>
            <p:ph type="body" sz="quarter" idx="35" hasCustomPrompt="1"/>
          </p:nvPr>
        </p:nvSpPr>
        <p:spPr>
          <a:xfrm>
            <a:off x="9561753" y="7011208"/>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a:t>Text Here</a:t>
            </a:r>
            <a:endParaRPr lang="en-US" dirty="0"/>
          </a:p>
        </p:txBody>
      </p:sp>
      <p:sp>
        <p:nvSpPr>
          <p:cNvPr id="59" name="テキスト プレースホルダー 11"/>
          <p:cNvSpPr>
            <a:spLocks noGrp="1"/>
          </p:cNvSpPr>
          <p:nvPr>
            <p:ph type="body" sz="quarter" idx="36" hasCustomPrompt="1"/>
          </p:nvPr>
        </p:nvSpPr>
        <p:spPr>
          <a:xfrm>
            <a:off x="11223225" y="7888805"/>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37" hasCustomPrompt="1"/>
          </p:nvPr>
        </p:nvSpPr>
        <p:spPr>
          <a:xfrm>
            <a:off x="11223225" y="7236429"/>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8428316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8" name="テキスト プレースホルダー 11"/>
          <p:cNvSpPr>
            <a:spLocks noGrp="1"/>
          </p:cNvSpPr>
          <p:nvPr>
            <p:ph type="body" sz="quarter" idx="15" hasCustomPrompt="1"/>
          </p:nvPr>
        </p:nvSpPr>
        <p:spPr>
          <a:xfrm>
            <a:off x="9815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9" name="正方形/長方形 8"/>
          <p:cNvSpPr/>
          <p:nvPr userDrawn="1"/>
        </p:nvSpPr>
        <p:spPr>
          <a:xfrm>
            <a:off x="0" y="5053490"/>
            <a:ext cx="18286413" cy="135015"/>
          </a:xfrm>
          <a:prstGeom prst="rect">
            <a:avLst/>
          </a:prstGeom>
          <a:solidFill>
            <a:schemeClr val="accent1">
              <a:alpha val="2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852396"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4534694"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216992" y="4589517"/>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9899290"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581588"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5263886"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図プレースホルダー 7"/>
          <p:cNvSpPr>
            <a:spLocks noGrp="1"/>
          </p:cNvSpPr>
          <p:nvPr>
            <p:ph type="pic" sz="quarter" idx="16" hasCustomPrompt="1"/>
          </p:nvPr>
        </p:nvSpPr>
        <p:spPr>
          <a:xfrm>
            <a:off x="2061896" y="4812939"/>
            <a:ext cx="616114" cy="616114"/>
          </a:xfrm>
        </p:spPr>
        <p:txBody>
          <a:bodyPr>
            <a:normAutofit/>
          </a:bodyPr>
          <a:lstStyle>
            <a:lvl1pPr>
              <a:defRPr sz="1600"/>
            </a:lvl1pPr>
          </a:lstStyle>
          <a:p>
            <a:r>
              <a:rPr kumimoji="1" lang="en-US" altLang="ja-JP" dirty="0"/>
              <a:t>ICON</a:t>
            </a:r>
            <a:endParaRPr kumimoji="1" lang="ja-JP" altLang="en-US" dirty="0"/>
          </a:p>
        </p:txBody>
      </p:sp>
      <p:sp>
        <p:nvSpPr>
          <p:cNvPr id="23" name="図プレースホルダー 7"/>
          <p:cNvSpPr>
            <a:spLocks noGrp="1"/>
          </p:cNvSpPr>
          <p:nvPr>
            <p:ph type="pic" sz="quarter" idx="17" hasCustomPrompt="1"/>
          </p:nvPr>
        </p:nvSpPr>
        <p:spPr>
          <a:xfrm>
            <a:off x="4744194" y="4812939"/>
            <a:ext cx="616114" cy="616114"/>
          </a:xfrm>
        </p:spPr>
        <p:txBody>
          <a:bodyPr>
            <a:normAutofit/>
          </a:bodyPr>
          <a:lstStyle>
            <a:lvl1pPr>
              <a:defRPr sz="1600"/>
            </a:lvl1pPr>
          </a:lstStyle>
          <a:p>
            <a:r>
              <a:rPr kumimoji="1" lang="en-US" altLang="ja-JP" dirty="0"/>
              <a:t>ICON</a:t>
            </a:r>
            <a:endParaRPr kumimoji="1" lang="ja-JP" altLang="en-US" dirty="0"/>
          </a:p>
        </p:txBody>
      </p:sp>
      <p:sp>
        <p:nvSpPr>
          <p:cNvPr id="24" name="図プレースホルダー 7"/>
          <p:cNvSpPr>
            <a:spLocks noGrp="1"/>
          </p:cNvSpPr>
          <p:nvPr>
            <p:ph type="pic" sz="quarter" idx="18" hasCustomPrompt="1"/>
          </p:nvPr>
        </p:nvSpPr>
        <p:spPr>
          <a:xfrm>
            <a:off x="7426492" y="4799017"/>
            <a:ext cx="616114" cy="616114"/>
          </a:xfrm>
        </p:spPr>
        <p:txBody>
          <a:bodyPr>
            <a:normAutofit/>
          </a:bodyPr>
          <a:lstStyle>
            <a:lvl1pPr>
              <a:defRPr sz="1600"/>
            </a:lvl1pPr>
          </a:lstStyle>
          <a:p>
            <a:r>
              <a:rPr kumimoji="1" lang="en-US" altLang="ja-JP" dirty="0"/>
              <a:t>ICON</a:t>
            </a:r>
            <a:endParaRPr kumimoji="1" lang="ja-JP" altLang="en-US" dirty="0"/>
          </a:p>
        </p:txBody>
      </p:sp>
      <p:sp>
        <p:nvSpPr>
          <p:cNvPr id="25" name="図プレースホルダー 7"/>
          <p:cNvSpPr>
            <a:spLocks noGrp="1"/>
          </p:cNvSpPr>
          <p:nvPr>
            <p:ph type="pic" sz="quarter" idx="19" hasCustomPrompt="1"/>
          </p:nvPr>
        </p:nvSpPr>
        <p:spPr>
          <a:xfrm>
            <a:off x="10108790" y="4812939"/>
            <a:ext cx="616114" cy="616114"/>
          </a:xfrm>
        </p:spPr>
        <p:txBody>
          <a:bodyPr>
            <a:normAutofit/>
          </a:bodyPr>
          <a:lstStyle>
            <a:lvl1pPr>
              <a:defRPr sz="1600"/>
            </a:lvl1pPr>
          </a:lstStyle>
          <a:p>
            <a:r>
              <a:rPr kumimoji="1" lang="en-US" altLang="ja-JP" dirty="0"/>
              <a:t>ICON</a:t>
            </a:r>
            <a:endParaRPr kumimoji="1" lang="ja-JP" altLang="en-US" dirty="0"/>
          </a:p>
        </p:txBody>
      </p:sp>
      <p:sp>
        <p:nvSpPr>
          <p:cNvPr id="26" name="図プレースホルダー 7"/>
          <p:cNvSpPr>
            <a:spLocks noGrp="1"/>
          </p:cNvSpPr>
          <p:nvPr>
            <p:ph type="pic" sz="quarter" idx="20" hasCustomPrompt="1"/>
          </p:nvPr>
        </p:nvSpPr>
        <p:spPr>
          <a:xfrm>
            <a:off x="12791088" y="4812939"/>
            <a:ext cx="616114" cy="616114"/>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7"/>
          <p:cNvSpPr>
            <a:spLocks noGrp="1"/>
          </p:cNvSpPr>
          <p:nvPr>
            <p:ph type="pic" sz="quarter" idx="21" hasCustomPrompt="1"/>
          </p:nvPr>
        </p:nvSpPr>
        <p:spPr>
          <a:xfrm>
            <a:off x="15473386" y="4812939"/>
            <a:ext cx="616114" cy="616114"/>
          </a:xfrm>
        </p:spPr>
        <p:txBody>
          <a:bodyPr>
            <a:normAutofit/>
          </a:bodyPr>
          <a:lstStyle>
            <a:lvl1pPr>
              <a:defRPr sz="1600"/>
            </a:lvl1pPr>
          </a:lstStyle>
          <a:p>
            <a:r>
              <a:rPr kumimoji="1" lang="en-US" altLang="ja-JP" dirty="0"/>
              <a:t>ICON</a:t>
            </a:r>
            <a:endParaRPr kumimoji="1" lang="ja-JP" altLang="en-US" dirty="0"/>
          </a:p>
        </p:txBody>
      </p:sp>
      <p:sp>
        <p:nvSpPr>
          <p:cNvPr id="28" name="テキスト プレースホルダー 11"/>
          <p:cNvSpPr>
            <a:spLocks noGrp="1"/>
          </p:cNvSpPr>
          <p:nvPr>
            <p:ph type="body" sz="quarter" idx="22" hasCustomPrompt="1"/>
          </p:nvPr>
        </p:nvSpPr>
        <p:spPr>
          <a:xfrm>
            <a:off x="117953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23" hasCustomPrompt="1"/>
          </p:nvPr>
        </p:nvSpPr>
        <p:spPr>
          <a:xfrm>
            <a:off x="368499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09189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5" hasCustomPrompt="1"/>
          </p:nvPr>
        </p:nvSpPr>
        <p:spPr>
          <a:xfrm>
            <a:off x="63884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6" hasCustomPrompt="1"/>
          </p:nvPr>
        </p:nvSpPr>
        <p:spPr>
          <a:xfrm>
            <a:off x="14498801"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04230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8" hasCustomPrompt="1"/>
          </p:nvPr>
        </p:nvSpPr>
        <p:spPr>
          <a:xfrm>
            <a:off x="11824601"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29" hasCustomPrompt="1"/>
          </p:nvPr>
        </p:nvSpPr>
        <p:spPr>
          <a:xfrm>
            <a:off x="374575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30" hasCustomPrompt="1"/>
          </p:nvPr>
        </p:nvSpPr>
        <p:spPr>
          <a:xfrm>
            <a:off x="9127453"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31" hasCustomPrompt="1"/>
          </p:nvPr>
        </p:nvSpPr>
        <p:spPr>
          <a:xfrm>
            <a:off x="644920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2" hasCustomPrompt="1"/>
          </p:nvPr>
        </p:nvSpPr>
        <p:spPr>
          <a:xfrm>
            <a:off x="14528053"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9179583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WOT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正方形/長方形 4"/>
          <p:cNvSpPr/>
          <p:nvPr userDrawn="1"/>
        </p:nvSpPr>
        <p:spPr>
          <a:xfrm>
            <a:off x="10837992" y="5592511"/>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0" y="5582770"/>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0837992" y="2184073"/>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2184073"/>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 name="グループ化 8"/>
          <p:cNvGrpSpPr/>
          <p:nvPr userDrawn="1"/>
        </p:nvGrpSpPr>
        <p:grpSpPr>
          <a:xfrm>
            <a:off x="5863506" y="5582771"/>
            <a:ext cx="3160090" cy="3150350"/>
            <a:chOff x="6037861" y="5413530"/>
            <a:chExt cx="2889225" cy="2880320"/>
          </a:xfrm>
        </p:grpSpPr>
        <p:sp>
          <p:nvSpPr>
            <p:cNvPr id="10" name="涙形 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涙形 1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涙形 1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涙形 1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4" name="グループ化 13"/>
          <p:cNvGrpSpPr/>
          <p:nvPr userDrawn="1"/>
        </p:nvGrpSpPr>
        <p:grpSpPr>
          <a:xfrm rot="5400000">
            <a:off x="5868376" y="2188943"/>
            <a:ext cx="3160090" cy="3150350"/>
            <a:chOff x="6037861" y="5413530"/>
            <a:chExt cx="2889225" cy="2880320"/>
          </a:xfrm>
        </p:grpSpPr>
        <p:sp>
          <p:nvSpPr>
            <p:cNvPr id="15" name="涙形 1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涙形 1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涙形 1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涙形 1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9" name="グループ化 18"/>
          <p:cNvGrpSpPr/>
          <p:nvPr userDrawn="1"/>
        </p:nvGrpSpPr>
        <p:grpSpPr>
          <a:xfrm rot="10800000">
            <a:off x="9278221" y="2193813"/>
            <a:ext cx="3160090" cy="3150350"/>
            <a:chOff x="6037861" y="5413530"/>
            <a:chExt cx="2889225" cy="2880320"/>
          </a:xfrm>
        </p:grpSpPr>
        <p:sp>
          <p:nvSpPr>
            <p:cNvPr id="20" name="涙形 1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涙形 2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涙形 2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涙形 2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24" name="グループ化 23"/>
          <p:cNvGrpSpPr/>
          <p:nvPr userDrawn="1"/>
        </p:nvGrpSpPr>
        <p:grpSpPr>
          <a:xfrm rot="16200000">
            <a:off x="9273351" y="5587641"/>
            <a:ext cx="3160090" cy="3150350"/>
            <a:chOff x="6037861" y="5413530"/>
            <a:chExt cx="2889225" cy="2880320"/>
          </a:xfrm>
        </p:grpSpPr>
        <p:sp>
          <p:nvSpPr>
            <p:cNvPr id="25" name="涙形 2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涙形 2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涙形 2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涙形 2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15" hasCustomPrompt="1"/>
          </p:nvPr>
        </p:nvSpPr>
        <p:spPr>
          <a:xfrm>
            <a:off x="6262886" y="4066561"/>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16" hasCustomPrompt="1"/>
          </p:nvPr>
        </p:nvSpPr>
        <p:spPr>
          <a:xfrm>
            <a:off x="6262886" y="2713230"/>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a:t>A</a:t>
            </a:r>
            <a:endParaRPr lang="en-US" dirty="0"/>
          </a:p>
        </p:txBody>
      </p:sp>
      <p:sp>
        <p:nvSpPr>
          <p:cNvPr id="31" name="テキスト プレースホルダー 11"/>
          <p:cNvSpPr>
            <a:spLocks noGrp="1"/>
          </p:cNvSpPr>
          <p:nvPr>
            <p:ph type="body" sz="quarter" idx="17" hasCustomPrompt="1"/>
          </p:nvPr>
        </p:nvSpPr>
        <p:spPr>
          <a:xfrm>
            <a:off x="9674034" y="4066561"/>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18" hasCustomPrompt="1"/>
          </p:nvPr>
        </p:nvSpPr>
        <p:spPr>
          <a:xfrm>
            <a:off x="9674034" y="2713230"/>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a:t>A</a:t>
            </a:r>
            <a:endParaRPr lang="en-US" dirty="0"/>
          </a:p>
        </p:txBody>
      </p:sp>
      <p:sp>
        <p:nvSpPr>
          <p:cNvPr id="33" name="テキスト プレースホルダー 11"/>
          <p:cNvSpPr>
            <a:spLocks noGrp="1"/>
          </p:cNvSpPr>
          <p:nvPr>
            <p:ph type="body" sz="quarter" idx="19" hasCustomPrompt="1"/>
          </p:nvPr>
        </p:nvSpPr>
        <p:spPr>
          <a:xfrm>
            <a:off x="6244999" y="7351926"/>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0" hasCustomPrompt="1"/>
          </p:nvPr>
        </p:nvSpPr>
        <p:spPr>
          <a:xfrm>
            <a:off x="6244999" y="5998595"/>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a:t>A</a:t>
            </a:r>
            <a:endParaRPr lang="en-US" dirty="0"/>
          </a:p>
        </p:txBody>
      </p:sp>
      <p:sp>
        <p:nvSpPr>
          <p:cNvPr id="35" name="テキスト プレースホルダー 11"/>
          <p:cNvSpPr>
            <a:spLocks noGrp="1"/>
          </p:cNvSpPr>
          <p:nvPr>
            <p:ph type="body" sz="quarter" idx="21" hasCustomPrompt="1"/>
          </p:nvPr>
        </p:nvSpPr>
        <p:spPr>
          <a:xfrm>
            <a:off x="9656147" y="7351926"/>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22" hasCustomPrompt="1"/>
          </p:nvPr>
        </p:nvSpPr>
        <p:spPr>
          <a:xfrm>
            <a:off x="9656147" y="5998595"/>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a:t>A</a:t>
            </a:r>
            <a:endParaRPr lang="en-US" dirty="0"/>
          </a:p>
        </p:txBody>
      </p:sp>
      <p:sp>
        <p:nvSpPr>
          <p:cNvPr id="37" name="テキスト プレースホルダー 11"/>
          <p:cNvSpPr>
            <a:spLocks noGrp="1"/>
          </p:cNvSpPr>
          <p:nvPr>
            <p:ph type="body" sz="quarter" idx="23" hasCustomPrompt="1"/>
          </p:nvPr>
        </p:nvSpPr>
        <p:spPr>
          <a:xfrm>
            <a:off x="637261" y="2769138"/>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637261" y="5964493"/>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p:ph type="body" sz="quarter" idx="25" hasCustomPrompt="1"/>
          </p:nvPr>
        </p:nvSpPr>
        <p:spPr>
          <a:xfrm>
            <a:off x="12608591" y="2814143"/>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p:ph type="body" sz="quarter" idx="26" hasCustomPrompt="1"/>
          </p:nvPr>
        </p:nvSpPr>
        <p:spPr>
          <a:xfrm>
            <a:off x="12608591" y="6009498"/>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a:t>Text Here</a:t>
            </a:r>
            <a:endParaRPr lang="en-US" dirty="0"/>
          </a:p>
        </p:txBody>
      </p:sp>
      <p:sp>
        <p:nvSpPr>
          <p:cNvPr id="41" name="図プレースホルダー 7"/>
          <p:cNvSpPr>
            <a:spLocks noGrp="1"/>
          </p:cNvSpPr>
          <p:nvPr>
            <p:ph type="pic" sz="quarter" idx="37" hasCustomPrompt="1"/>
          </p:nvPr>
        </p:nvSpPr>
        <p:spPr>
          <a:xfrm>
            <a:off x="637261" y="1546270"/>
            <a:ext cx="1222868" cy="1222868"/>
          </a:xfrm>
        </p:spPr>
        <p:txBody>
          <a:bodyPr>
            <a:normAutofit/>
          </a:bodyPr>
          <a:lstStyle>
            <a:lvl1pPr>
              <a:defRPr sz="1600"/>
            </a:lvl1pPr>
          </a:lstStyle>
          <a:p>
            <a:r>
              <a:rPr kumimoji="1" lang="en-US" altLang="ja-JP" dirty="0"/>
              <a:t>ICON</a:t>
            </a:r>
            <a:endParaRPr kumimoji="1" lang="ja-JP" altLang="en-US" dirty="0"/>
          </a:p>
        </p:txBody>
      </p:sp>
      <p:sp>
        <p:nvSpPr>
          <p:cNvPr id="42" name="図プレースホルダー 7"/>
          <p:cNvSpPr>
            <a:spLocks noGrp="1"/>
          </p:cNvSpPr>
          <p:nvPr>
            <p:ph type="pic" sz="quarter" idx="38" hasCustomPrompt="1"/>
          </p:nvPr>
        </p:nvSpPr>
        <p:spPr>
          <a:xfrm>
            <a:off x="16434016" y="1572639"/>
            <a:ext cx="1222868" cy="1222868"/>
          </a:xfrm>
        </p:spPr>
        <p:txBody>
          <a:bodyPr>
            <a:normAutofit/>
          </a:bodyPr>
          <a:lstStyle>
            <a:lvl1pPr>
              <a:defRPr sz="1600"/>
            </a:lvl1pPr>
          </a:lstStyle>
          <a:p>
            <a:r>
              <a:rPr kumimoji="1" lang="en-US" altLang="ja-JP" dirty="0"/>
              <a:t>ICON</a:t>
            </a:r>
            <a:endParaRPr kumimoji="1" lang="ja-JP" altLang="en-US" dirty="0"/>
          </a:p>
        </p:txBody>
      </p:sp>
      <p:sp>
        <p:nvSpPr>
          <p:cNvPr id="43" name="図プレースホルダー 7"/>
          <p:cNvSpPr>
            <a:spLocks noGrp="1"/>
          </p:cNvSpPr>
          <p:nvPr>
            <p:ph type="pic" sz="quarter" idx="39" hasCustomPrompt="1"/>
          </p:nvPr>
        </p:nvSpPr>
        <p:spPr>
          <a:xfrm>
            <a:off x="637261" y="8169738"/>
            <a:ext cx="1222868" cy="1222868"/>
          </a:xfrm>
        </p:spPr>
        <p:txBody>
          <a:bodyPr>
            <a:normAutofit/>
          </a:bodyPr>
          <a:lstStyle>
            <a:lvl1pPr>
              <a:defRPr sz="1600"/>
            </a:lvl1pPr>
          </a:lstStyle>
          <a:p>
            <a:r>
              <a:rPr kumimoji="1" lang="en-US" altLang="ja-JP" dirty="0"/>
              <a:t>ICON</a:t>
            </a:r>
            <a:endParaRPr kumimoji="1" lang="ja-JP" altLang="en-US" dirty="0"/>
          </a:p>
        </p:txBody>
      </p:sp>
      <p:sp>
        <p:nvSpPr>
          <p:cNvPr id="44" name="図プレースホルダー 7"/>
          <p:cNvSpPr>
            <a:spLocks noGrp="1"/>
          </p:cNvSpPr>
          <p:nvPr>
            <p:ph type="pic" sz="quarter" idx="40" hasCustomPrompt="1"/>
          </p:nvPr>
        </p:nvSpPr>
        <p:spPr>
          <a:xfrm>
            <a:off x="16434016" y="8196107"/>
            <a:ext cx="1222868" cy="1222868"/>
          </a:xfrm>
        </p:spPr>
        <p:txBody>
          <a:bodyPr>
            <a:normAutofit/>
          </a:bodyPr>
          <a:lstStyle>
            <a:lvl1pPr>
              <a:defRPr sz="1600"/>
            </a:lvl1pPr>
          </a:lstStyle>
          <a:p>
            <a:r>
              <a:rPr kumimoji="1" lang="en-US" altLang="ja-JP" dirty="0"/>
              <a:t>ICON</a:t>
            </a:r>
            <a:endParaRPr kumimoji="1" lang="ja-JP" altLang="en-US" dirty="0"/>
          </a:p>
        </p:txBody>
      </p:sp>
    </p:spTree>
    <p:extLst>
      <p:ext uri="{BB962C8B-B14F-4D97-AF65-F5344CB8AC3E}">
        <p14:creationId xmlns:p14="http://schemas.microsoft.com/office/powerpoint/2010/main" val="2268549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x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1498356" y="1634381"/>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6" name="図プレースホルダー 9"/>
          <p:cNvSpPr>
            <a:spLocks noGrp="1"/>
          </p:cNvSpPr>
          <p:nvPr>
            <p:ph type="pic" sz="quarter" idx="12" hasCustomPrompt="1"/>
          </p:nvPr>
        </p:nvSpPr>
        <p:spPr>
          <a:xfrm>
            <a:off x="1644130" y="1780168"/>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7" name="テキスト プレースホルダー 6"/>
          <p:cNvSpPr>
            <a:spLocks noGrp="1"/>
          </p:cNvSpPr>
          <p:nvPr>
            <p:ph type="body" sz="quarter" idx="16" hasCustomPrompt="1"/>
          </p:nvPr>
        </p:nvSpPr>
        <p:spPr>
          <a:xfrm>
            <a:off x="1087311" y="478473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8" name="円/楕円 7"/>
          <p:cNvSpPr/>
          <p:nvPr userDrawn="1"/>
        </p:nvSpPr>
        <p:spPr>
          <a:xfrm>
            <a:off x="5548806" y="163438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9" name="図プレースホルダー 9"/>
          <p:cNvSpPr>
            <a:spLocks noGrp="1"/>
          </p:cNvSpPr>
          <p:nvPr>
            <p:ph type="pic" sz="quarter" idx="17" hasCustomPrompt="1"/>
          </p:nvPr>
        </p:nvSpPr>
        <p:spPr>
          <a:xfrm>
            <a:off x="5694580" y="1780167"/>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10" name="テキスト プレースホルダー 6"/>
          <p:cNvSpPr>
            <a:spLocks noGrp="1"/>
          </p:cNvSpPr>
          <p:nvPr>
            <p:ph type="body" sz="quarter" idx="18" hasCustomPrompt="1"/>
          </p:nvPr>
        </p:nvSpPr>
        <p:spPr>
          <a:xfrm>
            <a:off x="5137761" y="478473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11" name="円/楕円 10"/>
          <p:cNvSpPr/>
          <p:nvPr userDrawn="1"/>
        </p:nvSpPr>
        <p:spPr>
          <a:xfrm>
            <a:off x="9612852" y="1634381"/>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12" name="図プレースホルダー 9"/>
          <p:cNvSpPr>
            <a:spLocks noGrp="1"/>
          </p:cNvSpPr>
          <p:nvPr>
            <p:ph type="pic" sz="quarter" idx="19" hasCustomPrompt="1"/>
          </p:nvPr>
        </p:nvSpPr>
        <p:spPr>
          <a:xfrm>
            <a:off x="9758626" y="1780168"/>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13" name="テキスト プレースホルダー 6"/>
          <p:cNvSpPr>
            <a:spLocks noGrp="1"/>
          </p:cNvSpPr>
          <p:nvPr>
            <p:ph type="body" sz="quarter" idx="20" hasCustomPrompt="1"/>
          </p:nvPr>
        </p:nvSpPr>
        <p:spPr>
          <a:xfrm>
            <a:off x="9201807" y="478473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14" name="円/楕円 13"/>
          <p:cNvSpPr/>
          <p:nvPr userDrawn="1"/>
        </p:nvSpPr>
        <p:spPr>
          <a:xfrm>
            <a:off x="13663302" y="163438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15" name="図プレースホルダー 9"/>
          <p:cNvSpPr>
            <a:spLocks noGrp="1"/>
          </p:cNvSpPr>
          <p:nvPr>
            <p:ph type="pic" sz="quarter" idx="21" hasCustomPrompt="1"/>
          </p:nvPr>
        </p:nvSpPr>
        <p:spPr>
          <a:xfrm>
            <a:off x="13809076" y="1780167"/>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16" name="テキスト プレースホルダー 6"/>
          <p:cNvSpPr>
            <a:spLocks noGrp="1"/>
          </p:cNvSpPr>
          <p:nvPr>
            <p:ph type="body" sz="quarter" idx="22" hasCustomPrompt="1"/>
          </p:nvPr>
        </p:nvSpPr>
        <p:spPr>
          <a:xfrm>
            <a:off x="13252257" y="478473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17" name="円/楕円 16"/>
          <p:cNvSpPr/>
          <p:nvPr userDrawn="1"/>
        </p:nvSpPr>
        <p:spPr>
          <a:xfrm>
            <a:off x="1498356" y="571137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18" name="図プレースホルダー 9"/>
          <p:cNvSpPr>
            <a:spLocks noGrp="1"/>
          </p:cNvSpPr>
          <p:nvPr>
            <p:ph type="pic" sz="quarter" idx="23" hasCustomPrompt="1"/>
          </p:nvPr>
        </p:nvSpPr>
        <p:spPr>
          <a:xfrm>
            <a:off x="1644130" y="5857157"/>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19" name="テキスト プレースホルダー 6"/>
          <p:cNvSpPr>
            <a:spLocks noGrp="1"/>
          </p:cNvSpPr>
          <p:nvPr>
            <p:ph type="body" sz="quarter" idx="24" hasCustomPrompt="1"/>
          </p:nvPr>
        </p:nvSpPr>
        <p:spPr>
          <a:xfrm>
            <a:off x="1087311" y="883518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20" name="円/楕円 19"/>
          <p:cNvSpPr/>
          <p:nvPr userDrawn="1"/>
        </p:nvSpPr>
        <p:spPr>
          <a:xfrm>
            <a:off x="5548806" y="5711369"/>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21" name="図プレースホルダー 9"/>
          <p:cNvSpPr>
            <a:spLocks noGrp="1"/>
          </p:cNvSpPr>
          <p:nvPr>
            <p:ph type="pic" sz="quarter" idx="25" hasCustomPrompt="1"/>
          </p:nvPr>
        </p:nvSpPr>
        <p:spPr>
          <a:xfrm>
            <a:off x="5694580" y="5857156"/>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22" name="テキスト プレースホルダー 6"/>
          <p:cNvSpPr>
            <a:spLocks noGrp="1"/>
          </p:cNvSpPr>
          <p:nvPr>
            <p:ph type="body" sz="quarter" idx="26" hasCustomPrompt="1"/>
          </p:nvPr>
        </p:nvSpPr>
        <p:spPr>
          <a:xfrm>
            <a:off x="5137761" y="883518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23" name="円/楕円 22"/>
          <p:cNvSpPr/>
          <p:nvPr userDrawn="1"/>
        </p:nvSpPr>
        <p:spPr>
          <a:xfrm>
            <a:off x="9612852" y="571137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24" name="図プレースホルダー 9"/>
          <p:cNvSpPr>
            <a:spLocks noGrp="1"/>
          </p:cNvSpPr>
          <p:nvPr>
            <p:ph type="pic" sz="quarter" idx="27" hasCustomPrompt="1"/>
          </p:nvPr>
        </p:nvSpPr>
        <p:spPr>
          <a:xfrm>
            <a:off x="9758626" y="5857157"/>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25" name="テキスト プレースホルダー 6"/>
          <p:cNvSpPr>
            <a:spLocks noGrp="1"/>
          </p:cNvSpPr>
          <p:nvPr>
            <p:ph type="body" sz="quarter" idx="28" hasCustomPrompt="1"/>
          </p:nvPr>
        </p:nvSpPr>
        <p:spPr>
          <a:xfrm>
            <a:off x="9201807" y="883518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
        <p:nvSpPr>
          <p:cNvPr id="26" name="円/楕円 25"/>
          <p:cNvSpPr/>
          <p:nvPr userDrawn="1"/>
        </p:nvSpPr>
        <p:spPr>
          <a:xfrm>
            <a:off x="13663302" y="5711369"/>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27" name="図プレースホルダー 9"/>
          <p:cNvSpPr>
            <a:spLocks noGrp="1"/>
          </p:cNvSpPr>
          <p:nvPr>
            <p:ph type="pic" sz="quarter" idx="29" hasCustomPrompt="1"/>
          </p:nvPr>
        </p:nvSpPr>
        <p:spPr>
          <a:xfrm>
            <a:off x="13809076" y="5857156"/>
            <a:ext cx="2772227" cy="2772467"/>
          </a:xfrm>
          <a:prstGeom prst="ellipse">
            <a:avLst/>
          </a:prstGeom>
        </p:spPr>
        <p:txBody>
          <a:bodyPr/>
          <a:lstStyle>
            <a:lvl1pPr>
              <a:defRPr/>
            </a:lvl1pPr>
          </a:lstStyle>
          <a:p>
            <a:r>
              <a:rPr kumimoji="1" lang="en-US" altLang="ja-JP" dirty="0"/>
              <a:t>Add Image</a:t>
            </a:r>
            <a:endParaRPr kumimoji="1" lang="ja-JP" altLang="en-US" dirty="0"/>
          </a:p>
        </p:txBody>
      </p:sp>
      <p:sp>
        <p:nvSpPr>
          <p:cNvPr id="28" name="テキスト プレースホルダー 6"/>
          <p:cNvSpPr>
            <a:spLocks noGrp="1"/>
          </p:cNvSpPr>
          <p:nvPr>
            <p:ph type="body" sz="quarter" idx="30" hasCustomPrompt="1"/>
          </p:nvPr>
        </p:nvSpPr>
        <p:spPr>
          <a:xfrm>
            <a:off x="13252257" y="883518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0915126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x4 Images 2">
    <p:spTree>
      <p:nvGrpSpPr>
        <p:cNvPr id="1" name=""/>
        <p:cNvGrpSpPr/>
        <p:nvPr/>
      </p:nvGrpSpPr>
      <p:grpSpPr>
        <a:xfrm>
          <a:off x="0" y="0"/>
          <a:ext cx="0" cy="0"/>
          <a:chOff x="0" y="0"/>
          <a:chExt cx="0" cy="0"/>
        </a:xfrm>
      </p:grpSpPr>
      <p:sp>
        <p:nvSpPr>
          <p:cNvPr id="20" name="円/楕円 19"/>
          <p:cNvSpPr/>
          <p:nvPr userDrawn="1"/>
        </p:nvSpPr>
        <p:spPr>
          <a:xfrm>
            <a:off x="1024052" y="184927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6" name="テキスト プレースホルダー 11"/>
          <p:cNvSpPr>
            <a:spLocks noGrp="1"/>
          </p:cNvSpPr>
          <p:nvPr>
            <p:ph type="body" sz="quarter" idx="16" hasCustomPrompt="1"/>
          </p:nvPr>
        </p:nvSpPr>
        <p:spPr>
          <a:xfrm>
            <a:off x="658927" y="451343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19" name="図プレースホルダー 18"/>
          <p:cNvSpPr>
            <a:spLocks noGrp="1"/>
          </p:cNvSpPr>
          <p:nvPr>
            <p:ph type="pic" sz="quarter" idx="17" hasCustomPrompt="1"/>
          </p:nvPr>
        </p:nvSpPr>
        <p:spPr>
          <a:xfrm>
            <a:off x="1214552" y="203024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23" name="直線コネクタ 22"/>
          <p:cNvCxnSpPr/>
          <p:nvPr userDrawn="1"/>
        </p:nvCxnSpPr>
        <p:spPr>
          <a:xfrm>
            <a:off x="906314" y="446167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7" name="円/楕円 19"/>
          <p:cNvSpPr/>
          <p:nvPr userDrawn="1"/>
        </p:nvSpPr>
        <p:spPr>
          <a:xfrm>
            <a:off x="5285379" y="184927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18" hasCustomPrompt="1"/>
          </p:nvPr>
        </p:nvSpPr>
        <p:spPr>
          <a:xfrm>
            <a:off x="4920254" y="451343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29" name="図プレースホルダー 18"/>
          <p:cNvSpPr>
            <a:spLocks noGrp="1"/>
          </p:cNvSpPr>
          <p:nvPr>
            <p:ph type="pic" sz="quarter" idx="19" hasCustomPrompt="1"/>
          </p:nvPr>
        </p:nvSpPr>
        <p:spPr>
          <a:xfrm>
            <a:off x="5475879" y="203024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0" name="直線コネクタ 29"/>
          <p:cNvCxnSpPr/>
          <p:nvPr userDrawn="1"/>
        </p:nvCxnSpPr>
        <p:spPr>
          <a:xfrm>
            <a:off x="5167641" y="446167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1" name="円/楕円 19"/>
          <p:cNvSpPr/>
          <p:nvPr userDrawn="1"/>
        </p:nvSpPr>
        <p:spPr>
          <a:xfrm>
            <a:off x="9567188" y="185102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1"/>
          <p:cNvSpPr>
            <a:spLocks noGrp="1"/>
          </p:cNvSpPr>
          <p:nvPr>
            <p:ph type="body" sz="quarter" idx="20" hasCustomPrompt="1"/>
          </p:nvPr>
        </p:nvSpPr>
        <p:spPr>
          <a:xfrm>
            <a:off x="9202063" y="451518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33" name="図プレースホルダー 18"/>
          <p:cNvSpPr>
            <a:spLocks noGrp="1"/>
          </p:cNvSpPr>
          <p:nvPr>
            <p:ph type="pic" sz="quarter" idx="21" hasCustomPrompt="1"/>
          </p:nvPr>
        </p:nvSpPr>
        <p:spPr>
          <a:xfrm>
            <a:off x="9757688" y="203200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4" name="直線コネクタ 33"/>
          <p:cNvCxnSpPr/>
          <p:nvPr userDrawn="1"/>
        </p:nvCxnSpPr>
        <p:spPr>
          <a:xfrm>
            <a:off x="9449450" y="446342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5" name="円/楕円 19"/>
          <p:cNvSpPr/>
          <p:nvPr userDrawn="1"/>
        </p:nvSpPr>
        <p:spPr>
          <a:xfrm>
            <a:off x="13828515" y="185102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1"/>
          <p:cNvSpPr>
            <a:spLocks noGrp="1"/>
          </p:cNvSpPr>
          <p:nvPr>
            <p:ph type="body" sz="quarter" idx="22" hasCustomPrompt="1"/>
          </p:nvPr>
        </p:nvSpPr>
        <p:spPr>
          <a:xfrm>
            <a:off x="13463390" y="451518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37" name="図プレースホルダー 18"/>
          <p:cNvSpPr>
            <a:spLocks noGrp="1"/>
          </p:cNvSpPr>
          <p:nvPr>
            <p:ph type="pic" sz="quarter" idx="23" hasCustomPrompt="1"/>
          </p:nvPr>
        </p:nvSpPr>
        <p:spPr>
          <a:xfrm>
            <a:off x="14019015" y="203200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8" name="直線コネクタ 37"/>
          <p:cNvCxnSpPr/>
          <p:nvPr userDrawn="1"/>
        </p:nvCxnSpPr>
        <p:spPr>
          <a:xfrm>
            <a:off x="13710777" y="446342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9" name="円/楕円 19"/>
          <p:cNvSpPr/>
          <p:nvPr userDrawn="1"/>
        </p:nvSpPr>
        <p:spPr>
          <a:xfrm>
            <a:off x="1047391" y="562793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プレースホルダー 11"/>
          <p:cNvSpPr>
            <a:spLocks noGrp="1"/>
          </p:cNvSpPr>
          <p:nvPr>
            <p:ph type="body" sz="quarter" idx="24" hasCustomPrompt="1"/>
          </p:nvPr>
        </p:nvSpPr>
        <p:spPr>
          <a:xfrm>
            <a:off x="682266" y="829209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41" name="図プレースホルダー 18"/>
          <p:cNvSpPr>
            <a:spLocks noGrp="1"/>
          </p:cNvSpPr>
          <p:nvPr>
            <p:ph type="pic" sz="quarter" idx="25" hasCustomPrompt="1"/>
          </p:nvPr>
        </p:nvSpPr>
        <p:spPr>
          <a:xfrm>
            <a:off x="1237891" y="580891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42" name="直線コネクタ 41"/>
          <p:cNvCxnSpPr/>
          <p:nvPr userDrawn="1"/>
        </p:nvCxnSpPr>
        <p:spPr>
          <a:xfrm>
            <a:off x="929653" y="824033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3" name="円/楕円 19"/>
          <p:cNvSpPr/>
          <p:nvPr userDrawn="1"/>
        </p:nvSpPr>
        <p:spPr>
          <a:xfrm>
            <a:off x="5308718" y="562793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プレースホルダー 11"/>
          <p:cNvSpPr>
            <a:spLocks noGrp="1"/>
          </p:cNvSpPr>
          <p:nvPr>
            <p:ph type="body" sz="quarter" idx="26" hasCustomPrompt="1"/>
          </p:nvPr>
        </p:nvSpPr>
        <p:spPr>
          <a:xfrm>
            <a:off x="4943593" y="829209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45" name="図プレースホルダー 18"/>
          <p:cNvSpPr>
            <a:spLocks noGrp="1"/>
          </p:cNvSpPr>
          <p:nvPr>
            <p:ph type="pic" sz="quarter" idx="27" hasCustomPrompt="1"/>
          </p:nvPr>
        </p:nvSpPr>
        <p:spPr>
          <a:xfrm>
            <a:off x="5499218" y="580891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46" name="直線コネクタ 45"/>
          <p:cNvCxnSpPr/>
          <p:nvPr userDrawn="1"/>
        </p:nvCxnSpPr>
        <p:spPr>
          <a:xfrm>
            <a:off x="5190980" y="824033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7" name="円/楕円 19"/>
          <p:cNvSpPr/>
          <p:nvPr userDrawn="1"/>
        </p:nvSpPr>
        <p:spPr>
          <a:xfrm>
            <a:off x="9590527" y="562969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11"/>
          <p:cNvSpPr>
            <a:spLocks noGrp="1"/>
          </p:cNvSpPr>
          <p:nvPr>
            <p:ph type="body" sz="quarter" idx="28" hasCustomPrompt="1"/>
          </p:nvPr>
        </p:nvSpPr>
        <p:spPr>
          <a:xfrm>
            <a:off x="9225402" y="829385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49" name="図プレースホルダー 18"/>
          <p:cNvSpPr>
            <a:spLocks noGrp="1"/>
          </p:cNvSpPr>
          <p:nvPr>
            <p:ph type="pic" sz="quarter" idx="29" hasCustomPrompt="1"/>
          </p:nvPr>
        </p:nvSpPr>
        <p:spPr>
          <a:xfrm>
            <a:off x="9781027" y="581066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50" name="直線コネクタ 49"/>
          <p:cNvCxnSpPr/>
          <p:nvPr userDrawn="1"/>
        </p:nvCxnSpPr>
        <p:spPr>
          <a:xfrm>
            <a:off x="9472789" y="824209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1" name="円/楕円 19"/>
          <p:cNvSpPr/>
          <p:nvPr userDrawn="1"/>
        </p:nvSpPr>
        <p:spPr>
          <a:xfrm>
            <a:off x="13851854" y="562969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1"/>
          <p:cNvSpPr>
            <a:spLocks noGrp="1"/>
          </p:cNvSpPr>
          <p:nvPr>
            <p:ph type="body" sz="quarter" idx="30" hasCustomPrompt="1"/>
          </p:nvPr>
        </p:nvSpPr>
        <p:spPr>
          <a:xfrm>
            <a:off x="13486729" y="829385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a:t>TEXT HERE</a:t>
            </a:r>
            <a:endParaRPr lang="en-US" dirty="0"/>
          </a:p>
        </p:txBody>
      </p:sp>
      <p:sp>
        <p:nvSpPr>
          <p:cNvPr id="53" name="図プレースホルダー 18"/>
          <p:cNvSpPr>
            <a:spLocks noGrp="1"/>
          </p:cNvSpPr>
          <p:nvPr>
            <p:ph type="pic" sz="quarter" idx="31" hasCustomPrompt="1"/>
          </p:nvPr>
        </p:nvSpPr>
        <p:spPr>
          <a:xfrm>
            <a:off x="14042354" y="581066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54" name="直線コネクタ 53"/>
          <p:cNvCxnSpPr/>
          <p:nvPr userDrawn="1"/>
        </p:nvCxnSpPr>
        <p:spPr>
          <a:xfrm>
            <a:off x="13734116" y="824209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2574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723837" y="24903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6" name="図プレースホルダー 9"/>
          <p:cNvSpPr>
            <a:spLocks noGrp="1"/>
          </p:cNvSpPr>
          <p:nvPr>
            <p:ph type="pic" sz="quarter" idx="12" hasCustomPrompt="1"/>
          </p:nvPr>
        </p:nvSpPr>
        <p:spPr>
          <a:xfrm>
            <a:off x="892777" y="2659265"/>
            <a:ext cx="3433693" cy="3433990"/>
          </a:xfrm>
          <a:prstGeom prst="ellipse">
            <a:avLst/>
          </a:prstGeom>
        </p:spPr>
        <p:txBody>
          <a:bodyPr/>
          <a:lstStyle>
            <a:lvl1pPr>
              <a:defRPr/>
            </a:lvl1pPr>
          </a:lstStyle>
          <a:p>
            <a:r>
              <a:rPr kumimoji="1" lang="en-US" altLang="ja-JP" dirty="0"/>
              <a:t>Add Image</a:t>
            </a:r>
            <a:endParaRPr kumimoji="1" lang="ja-JP" altLang="en-US" dirty="0"/>
          </a:p>
        </p:txBody>
      </p:sp>
      <p:sp>
        <p:nvSpPr>
          <p:cNvPr id="7" name="円/楕円 6"/>
          <p:cNvSpPr/>
          <p:nvPr userDrawn="1"/>
        </p:nvSpPr>
        <p:spPr>
          <a:xfrm>
            <a:off x="5066860" y="24903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8" name="図プレースホルダー 9"/>
          <p:cNvSpPr>
            <a:spLocks noGrp="1"/>
          </p:cNvSpPr>
          <p:nvPr>
            <p:ph type="pic" sz="quarter" idx="13" hasCustomPrompt="1"/>
          </p:nvPr>
        </p:nvSpPr>
        <p:spPr>
          <a:xfrm>
            <a:off x="5235800" y="2659265"/>
            <a:ext cx="3433693" cy="3433990"/>
          </a:xfrm>
          <a:prstGeom prst="ellipse">
            <a:avLst/>
          </a:prstGeom>
        </p:spPr>
        <p:txBody>
          <a:bodyPr/>
          <a:lstStyle>
            <a:lvl1pPr>
              <a:defRPr/>
            </a:lvl1pPr>
          </a:lstStyle>
          <a:p>
            <a:r>
              <a:rPr kumimoji="1" lang="en-US" altLang="ja-JP" dirty="0"/>
              <a:t>Add Image</a:t>
            </a:r>
            <a:endParaRPr kumimoji="1" lang="ja-JP" altLang="en-US" dirty="0"/>
          </a:p>
        </p:txBody>
      </p:sp>
      <p:sp>
        <p:nvSpPr>
          <p:cNvPr id="9" name="円/楕円 8"/>
          <p:cNvSpPr/>
          <p:nvPr userDrawn="1"/>
        </p:nvSpPr>
        <p:spPr>
          <a:xfrm>
            <a:off x="9409883" y="24522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10" name="図プレースホルダー 9"/>
          <p:cNvSpPr>
            <a:spLocks noGrp="1"/>
          </p:cNvSpPr>
          <p:nvPr>
            <p:ph type="pic" sz="quarter" idx="14" hasCustomPrompt="1"/>
          </p:nvPr>
        </p:nvSpPr>
        <p:spPr>
          <a:xfrm>
            <a:off x="9578823" y="2621165"/>
            <a:ext cx="3433693" cy="3433990"/>
          </a:xfrm>
          <a:prstGeom prst="ellipse">
            <a:avLst/>
          </a:prstGeom>
        </p:spPr>
        <p:txBody>
          <a:bodyPr/>
          <a:lstStyle>
            <a:lvl1pPr>
              <a:defRPr/>
            </a:lvl1pPr>
          </a:lstStyle>
          <a:p>
            <a:r>
              <a:rPr kumimoji="1" lang="en-US" altLang="ja-JP" dirty="0"/>
              <a:t>Add Image</a:t>
            </a:r>
            <a:endParaRPr kumimoji="1" lang="ja-JP" altLang="en-US" dirty="0"/>
          </a:p>
        </p:txBody>
      </p:sp>
      <p:sp>
        <p:nvSpPr>
          <p:cNvPr id="11" name="円/楕円 10"/>
          <p:cNvSpPr/>
          <p:nvPr userDrawn="1"/>
        </p:nvSpPr>
        <p:spPr>
          <a:xfrm>
            <a:off x="13752906" y="24522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12" name="図プレースホルダー 9"/>
          <p:cNvSpPr>
            <a:spLocks noGrp="1"/>
          </p:cNvSpPr>
          <p:nvPr>
            <p:ph type="pic" sz="quarter" idx="15" hasCustomPrompt="1"/>
          </p:nvPr>
        </p:nvSpPr>
        <p:spPr>
          <a:xfrm>
            <a:off x="13921846" y="2621165"/>
            <a:ext cx="3433693" cy="3433990"/>
          </a:xfrm>
          <a:prstGeom prst="ellipse">
            <a:avLst/>
          </a:prstGeom>
        </p:spPr>
        <p:txBody>
          <a:bodyPr/>
          <a:lstStyle>
            <a:lvl1pPr>
              <a:defRPr/>
            </a:lvl1pPr>
          </a:lstStyle>
          <a:p>
            <a:r>
              <a:rPr kumimoji="1" lang="en-US" altLang="ja-JP" dirty="0"/>
              <a:t>Add Image</a:t>
            </a:r>
            <a:endParaRPr kumimoji="1" lang="ja-JP" altLang="en-US" dirty="0"/>
          </a:p>
        </p:txBody>
      </p:sp>
      <p:sp>
        <p:nvSpPr>
          <p:cNvPr id="13" name="テキスト プレースホルダー 6"/>
          <p:cNvSpPr>
            <a:spLocks noGrp="1"/>
          </p:cNvSpPr>
          <p:nvPr>
            <p:ph type="body" sz="quarter" idx="16" hasCustomPrompt="1"/>
          </p:nvPr>
        </p:nvSpPr>
        <p:spPr>
          <a:xfrm>
            <a:off x="685740"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a:t>TEXT HERE</a:t>
            </a:r>
            <a:endParaRPr kumimoji="1" lang="ja-JP" altLang="en-US" dirty="0"/>
          </a:p>
        </p:txBody>
      </p:sp>
      <p:sp>
        <p:nvSpPr>
          <p:cNvPr id="14" name="テキスト プレースホルダー 6"/>
          <p:cNvSpPr>
            <a:spLocks noGrp="1"/>
          </p:cNvSpPr>
          <p:nvPr>
            <p:ph type="body" sz="quarter" idx="17" hasCustomPrompt="1"/>
          </p:nvPr>
        </p:nvSpPr>
        <p:spPr>
          <a:xfrm>
            <a:off x="5028763"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a:t>TEXT HERE</a:t>
            </a:r>
            <a:endParaRPr kumimoji="1" lang="ja-JP" altLang="en-US" dirty="0"/>
          </a:p>
        </p:txBody>
      </p:sp>
      <p:sp>
        <p:nvSpPr>
          <p:cNvPr id="15" name="テキスト プレースホルダー 6"/>
          <p:cNvSpPr>
            <a:spLocks noGrp="1"/>
          </p:cNvSpPr>
          <p:nvPr>
            <p:ph type="body" sz="quarter" idx="18" hasCustomPrompt="1"/>
          </p:nvPr>
        </p:nvSpPr>
        <p:spPr>
          <a:xfrm>
            <a:off x="9447980"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a:t>TEXT HERE</a:t>
            </a:r>
            <a:endParaRPr kumimoji="1" lang="ja-JP" altLang="en-US" dirty="0"/>
          </a:p>
        </p:txBody>
      </p:sp>
      <p:sp>
        <p:nvSpPr>
          <p:cNvPr id="16" name="テキスト プレースホルダー 6"/>
          <p:cNvSpPr>
            <a:spLocks noGrp="1"/>
          </p:cNvSpPr>
          <p:nvPr>
            <p:ph type="body" sz="quarter" idx="19" hasCustomPrompt="1"/>
          </p:nvPr>
        </p:nvSpPr>
        <p:spPr>
          <a:xfrm>
            <a:off x="13791003"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a:t>TEXT HERE</a:t>
            </a:r>
            <a:endParaRPr kumimoji="1" lang="ja-JP" altLang="en-US" dirty="0"/>
          </a:p>
        </p:txBody>
      </p:sp>
      <p:sp>
        <p:nvSpPr>
          <p:cNvPr id="17" name="テキスト プレースホルダー 11"/>
          <p:cNvSpPr>
            <a:spLocks noGrp="1"/>
          </p:cNvSpPr>
          <p:nvPr>
            <p:ph type="body" sz="quarter" idx="20" hasCustomPrompt="1"/>
          </p:nvPr>
        </p:nvSpPr>
        <p:spPr>
          <a:xfrm>
            <a:off x="685740"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1" hasCustomPrompt="1"/>
          </p:nvPr>
        </p:nvSpPr>
        <p:spPr>
          <a:xfrm>
            <a:off x="5028763"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2" hasCustomPrompt="1"/>
          </p:nvPr>
        </p:nvSpPr>
        <p:spPr>
          <a:xfrm>
            <a:off x="9447980"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3" hasCustomPrompt="1"/>
          </p:nvPr>
        </p:nvSpPr>
        <p:spPr>
          <a:xfrm>
            <a:off x="13791003"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189469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5" hasCustomPrompt="1"/>
          </p:nvPr>
        </p:nvSpPr>
        <p:spPr>
          <a:xfrm>
            <a:off x="959042"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dirty="0"/>
              <a:t>Text Here</a:t>
            </a:r>
            <a:endParaRPr lang="en-US" dirty="0"/>
          </a:p>
        </p:txBody>
      </p:sp>
      <p:cxnSp>
        <p:nvCxnSpPr>
          <p:cNvPr id="6" name="直線コネクタ 5"/>
          <p:cNvCxnSpPr/>
          <p:nvPr userDrawn="1"/>
        </p:nvCxnSpPr>
        <p:spPr>
          <a:xfrm flipH="1">
            <a:off x="870142"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16" hasCustomPrompt="1"/>
          </p:nvPr>
        </p:nvSpPr>
        <p:spPr>
          <a:xfrm>
            <a:off x="961319"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16" name="円/楕円 15"/>
          <p:cNvSpPr/>
          <p:nvPr userDrawn="1"/>
        </p:nvSpPr>
        <p:spPr>
          <a:xfrm>
            <a:off x="1782598" y="2315840"/>
            <a:ext cx="3187700" cy="3187700"/>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1"/>
          <p:cNvSpPr>
            <a:spLocks noGrp="1"/>
          </p:cNvSpPr>
          <p:nvPr>
            <p:ph type="body" sz="quarter" idx="21" hasCustomPrompt="1"/>
          </p:nvPr>
        </p:nvSpPr>
        <p:spPr>
          <a:xfrm>
            <a:off x="1870884"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2" hasCustomPrompt="1"/>
          </p:nvPr>
        </p:nvSpPr>
        <p:spPr>
          <a:xfrm>
            <a:off x="6725007"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dirty="0"/>
              <a:t>Text Here</a:t>
            </a:r>
            <a:endParaRPr lang="en-US" dirty="0"/>
          </a:p>
        </p:txBody>
      </p:sp>
      <p:cxnSp>
        <p:nvCxnSpPr>
          <p:cNvPr id="19" name="直線コネクタ 18"/>
          <p:cNvCxnSpPr/>
          <p:nvPr userDrawn="1"/>
        </p:nvCxnSpPr>
        <p:spPr>
          <a:xfrm flipH="1">
            <a:off x="6636107"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p:ph type="body" sz="quarter" idx="23" hasCustomPrompt="1"/>
          </p:nvPr>
        </p:nvSpPr>
        <p:spPr>
          <a:xfrm>
            <a:off x="6727284"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1" name="円/楕円 20"/>
          <p:cNvSpPr/>
          <p:nvPr userDrawn="1"/>
        </p:nvSpPr>
        <p:spPr>
          <a:xfrm>
            <a:off x="7548563" y="2315840"/>
            <a:ext cx="3187700" cy="3187700"/>
          </a:xfrm>
          <a:prstGeom prst="ellipse">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1"/>
          <p:cNvSpPr>
            <a:spLocks noGrp="1"/>
          </p:cNvSpPr>
          <p:nvPr>
            <p:ph type="body" sz="quarter" idx="24" hasCustomPrompt="1"/>
          </p:nvPr>
        </p:nvSpPr>
        <p:spPr>
          <a:xfrm>
            <a:off x="7636849"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12472466"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dirty="0"/>
              <a:t>Text Here</a:t>
            </a:r>
            <a:endParaRPr lang="en-US" dirty="0"/>
          </a:p>
        </p:txBody>
      </p:sp>
      <p:cxnSp>
        <p:nvCxnSpPr>
          <p:cNvPr id="24" name="直線コネクタ 23"/>
          <p:cNvCxnSpPr/>
          <p:nvPr userDrawn="1"/>
        </p:nvCxnSpPr>
        <p:spPr>
          <a:xfrm flipH="1">
            <a:off x="12383566"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5" name="テキスト プレースホルダー 11"/>
          <p:cNvSpPr>
            <a:spLocks noGrp="1"/>
          </p:cNvSpPr>
          <p:nvPr>
            <p:ph type="body" sz="quarter" idx="26" hasCustomPrompt="1"/>
          </p:nvPr>
        </p:nvSpPr>
        <p:spPr>
          <a:xfrm>
            <a:off x="12474743"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6" name="円/楕円 25"/>
          <p:cNvSpPr/>
          <p:nvPr userDrawn="1"/>
        </p:nvSpPr>
        <p:spPr>
          <a:xfrm>
            <a:off x="13296022" y="2315840"/>
            <a:ext cx="3187700" cy="3187700"/>
          </a:xfrm>
          <a:prstGeom prst="ellipse">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1"/>
          <p:cNvSpPr>
            <a:spLocks noGrp="1"/>
          </p:cNvSpPr>
          <p:nvPr>
            <p:ph type="body" sz="quarter" idx="27" hasCustomPrompt="1"/>
          </p:nvPr>
        </p:nvSpPr>
        <p:spPr>
          <a:xfrm>
            <a:off x="13384308"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28" name="涙形 27"/>
          <p:cNvSpPr/>
          <p:nvPr userDrawn="1"/>
        </p:nvSpPr>
        <p:spPr>
          <a:xfrm rot="5400000">
            <a:off x="1447350" y="2171533"/>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userDrawn="1"/>
        </p:nvSpPr>
        <p:spPr>
          <a:xfrm>
            <a:off x="1665641" y="2315840"/>
            <a:ext cx="412292" cy="584775"/>
          </a:xfrm>
          <a:prstGeom prst="rect">
            <a:avLst/>
          </a:prstGeom>
          <a:noFill/>
        </p:spPr>
        <p:txBody>
          <a:bodyPr wrap="none" rtlCol="0">
            <a:spAutoFit/>
          </a:bodyPr>
          <a:lstStyle/>
          <a:p>
            <a:r>
              <a:rPr kumimoji="1" lang="en-US" altLang="ja-JP" dirty="0">
                <a:solidFill>
                  <a:schemeClr val="accent1"/>
                </a:solidFill>
              </a:rPr>
              <a:t>1</a:t>
            </a:r>
            <a:endParaRPr kumimoji="1" lang="ja-JP" altLang="en-US" dirty="0">
              <a:solidFill>
                <a:schemeClr val="accent1"/>
              </a:solidFill>
            </a:endParaRPr>
          </a:p>
        </p:txBody>
      </p:sp>
      <p:sp>
        <p:nvSpPr>
          <p:cNvPr id="30" name="涙形 29"/>
          <p:cNvSpPr/>
          <p:nvPr userDrawn="1"/>
        </p:nvSpPr>
        <p:spPr>
          <a:xfrm rot="5400000">
            <a:off x="7214211" y="2171532"/>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7432502" y="2315839"/>
            <a:ext cx="412292" cy="584775"/>
          </a:xfrm>
          <a:prstGeom prst="rect">
            <a:avLst/>
          </a:prstGeom>
          <a:noFill/>
        </p:spPr>
        <p:txBody>
          <a:bodyPr wrap="none" rtlCol="0">
            <a:spAutoFit/>
          </a:bodyPr>
          <a:lstStyle/>
          <a:p>
            <a:r>
              <a:rPr kumimoji="1" lang="en-US" altLang="ja-JP" dirty="0">
                <a:solidFill>
                  <a:schemeClr val="accent1"/>
                </a:solidFill>
              </a:rPr>
              <a:t>2</a:t>
            </a:r>
            <a:endParaRPr kumimoji="1" lang="ja-JP" altLang="en-US" dirty="0">
              <a:solidFill>
                <a:schemeClr val="accent1"/>
              </a:solidFill>
            </a:endParaRPr>
          </a:p>
        </p:txBody>
      </p:sp>
      <p:sp>
        <p:nvSpPr>
          <p:cNvPr id="32" name="涙形 31"/>
          <p:cNvSpPr/>
          <p:nvPr userDrawn="1"/>
        </p:nvSpPr>
        <p:spPr>
          <a:xfrm rot="5400000">
            <a:off x="13006902" y="2198824"/>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userDrawn="1"/>
        </p:nvSpPr>
        <p:spPr>
          <a:xfrm>
            <a:off x="13225193" y="2343131"/>
            <a:ext cx="412292" cy="584775"/>
          </a:xfrm>
          <a:prstGeom prst="rect">
            <a:avLst/>
          </a:prstGeom>
          <a:noFill/>
        </p:spPr>
        <p:txBody>
          <a:bodyPr wrap="none" rtlCol="0">
            <a:spAutoFit/>
          </a:bodyPr>
          <a:lstStyle/>
          <a:p>
            <a:r>
              <a:rPr kumimoji="1" lang="en-US" altLang="ja-JP" dirty="0">
                <a:solidFill>
                  <a:schemeClr val="accent1"/>
                </a:solidFill>
              </a:rPr>
              <a:t>3</a:t>
            </a:r>
            <a:endParaRPr kumimoji="1" lang="ja-JP" altLang="en-US" dirty="0">
              <a:solidFill>
                <a:schemeClr val="accent1"/>
              </a:solidFill>
            </a:endParaRPr>
          </a:p>
        </p:txBody>
      </p:sp>
    </p:spTree>
    <p:extLst>
      <p:ext uri="{BB962C8B-B14F-4D97-AF65-F5344CB8AC3E}">
        <p14:creationId xmlns:p14="http://schemas.microsoft.com/office/powerpoint/2010/main" val="30609610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7" name="六角形 6"/>
          <p:cNvSpPr/>
          <p:nvPr userDrawn="1"/>
        </p:nvSpPr>
        <p:spPr>
          <a:xfrm rot="5400000">
            <a:off x="7899295" y="2331670"/>
            <a:ext cx="3603388" cy="3106369"/>
          </a:xfrm>
          <a:prstGeom prst="hexagon">
            <a:avLst>
              <a:gd name="adj" fmla="val 29917"/>
              <a:gd name="vf" fmla="val 11547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テキスト プレースホルダー 11"/>
          <p:cNvSpPr>
            <a:spLocks noGrp="1"/>
          </p:cNvSpPr>
          <p:nvPr>
            <p:ph type="body" sz="quarter" idx="21" hasCustomPrompt="1"/>
          </p:nvPr>
        </p:nvSpPr>
        <p:spPr>
          <a:xfrm>
            <a:off x="8195426" y="3208286"/>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dirty="0"/>
              <a:t>TEXT HERE</a:t>
            </a:r>
            <a:endParaRPr lang="en-US" dirty="0"/>
          </a:p>
        </p:txBody>
      </p:sp>
      <p:sp>
        <p:nvSpPr>
          <p:cNvPr id="8" name="六角形 7"/>
          <p:cNvSpPr/>
          <p:nvPr userDrawn="1"/>
        </p:nvSpPr>
        <p:spPr>
          <a:xfrm rot="5400000">
            <a:off x="9092208" y="5749061"/>
            <a:ext cx="3603388" cy="3106369"/>
          </a:xfrm>
          <a:prstGeom prst="hexagon">
            <a:avLst>
              <a:gd name="adj" fmla="val 29917"/>
              <a:gd name="vf" fmla="val 11547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11"/>
          <p:cNvSpPr>
            <a:spLocks noGrp="1"/>
          </p:cNvSpPr>
          <p:nvPr>
            <p:ph type="body" sz="quarter" idx="22" hasCustomPrompt="1"/>
          </p:nvPr>
        </p:nvSpPr>
        <p:spPr>
          <a:xfrm>
            <a:off x="9388339" y="6625677"/>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dirty="0"/>
              <a:t>TEXT HERE</a:t>
            </a:r>
            <a:endParaRPr lang="en-US" dirty="0"/>
          </a:p>
        </p:txBody>
      </p:sp>
      <p:sp>
        <p:nvSpPr>
          <p:cNvPr id="10" name="六角形 9"/>
          <p:cNvSpPr/>
          <p:nvPr userDrawn="1"/>
        </p:nvSpPr>
        <p:spPr>
          <a:xfrm rot="5400000">
            <a:off x="5492833" y="5028981"/>
            <a:ext cx="3603388" cy="3106369"/>
          </a:xfrm>
          <a:prstGeom prst="hexagon">
            <a:avLst>
              <a:gd name="adj" fmla="val 29917"/>
              <a:gd name="vf" fmla="val 115470"/>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1"/>
          <p:cNvSpPr>
            <a:spLocks noGrp="1"/>
          </p:cNvSpPr>
          <p:nvPr>
            <p:ph type="body" sz="quarter" idx="23" hasCustomPrompt="1"/>
          </p:nvPr>
        </p:nvSpPr>
        <p:spPr>
          <a:xfrm>
            <a:off x="5788964" y="5905597"/>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16" hasCustomPrompt="1"/>
          </p:nvPr>
        </p:nvSpPr>
        <p:spPr>
          <a:xfrm>
            <a:off x="11411974" y="2649472"/>
            <a:ext cx="5247068" cy="720080"/>
          </a:xfrm>
        </p:spPr>
        <p:txBody>
          <a:bodyPr anchor="ctr">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20" hasCustomPrompt="1"/>
          </p:nvPr>
        </p:nvSpPr>
        <p:spPr>
          <a:xfrm>
            <a:off x="11426086" y="3299162"/>
            <a:ext cx="5206468" cy="170932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24" hasCustomPrompt="1"/>
          </p:nvPr>
        </p:nvSpPr>
        <p:spPr>
          <a:xfrm>
            <a:off x="12582103" y="6088602"/>
            <a:ext cx="5247068" cy="720080"/>
          </a:xfrm>
        </p:spPr>
        <p:txBody>
          <a:bodyPr anchor="ctr">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5" hasCustomPrompt="1"/>
          </p:nvPr>
        </p:nvSpPr>
        <p:spPr>
          <a:xfrm>
            <a:off x="12596215" y="6738292"/>
            <a:ext cx="5206468" cy="170932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6" hasCustomPrompt="1"/>
          </p:nvPr>
        </p:nvSpPr>
        <p:spPr>
          <a:xfrm>
            <a:off x="371636" y="5282921"/>
            <a:ext cx="5247068" cy="720080"/>
          </a:xfrm>
        </p:spPr>
        <p:txBody>
          <a:bodyPr anchor="ctr">
            <a:noAutofit/>
          </a:bodyPr>
          <a:lstStyle>
            <a:lvl1pPr algn="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7" hasCustomPrompt="1"/>
          </p:nvPr>
        </p:nvSpPr>
        <p:spPr>
          <a:xfrm>
            <a:off x="385748" y="5932611"/>
            <a:ext cx="5206468" cy="1709320"/>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49568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Image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a:t>Add an image</a:t>
            </a:r>
            <a:endParaRPr kumimoji="1" lang="ja-JP" altLang="en-US" dirty="0"/>
          </a:p>
        </p:txBody>
      </p:sp>
      <p:sp>
        <p:nvSpPr>
          <p:cNvPr id="12" name="テキスト プレースホルダー 11"/>
          <p:cNvSpPr>
            <a:spLocks noGrp="1"/>
          </p:cNvSpPr>
          <p:nvPr>
            <p:ph type="body" sz="quarter" idx="11" hasCustomPrompt="1"/>
          </p:nvPr>
        </p:nvSpPr>
        <p:spPr>
          <a:xfrm>
            <a:off x="0" y="6718300"/>
            <a:ext cx="18286413" cy="990600"/>
          </a:xfrm>
          <a:solidFill>
            <a:schemeClr val="accent1">
              <a:alpha val="69000"/>
            </a:schemeClr>
          </a:solidFill>
        </p:spPr>
        <p:txBody>
          <a:bodyPr anchor="ctr">
            <a:noAutofit/>
          </a:bodyPr>
          <a:lstStyle>
            <a:lvl1pPr algn="ctr">
              <a:defRPr sz="4000" spc="600">
                <a:solidFill>
                  <a:schemeClr val="bg1"/>
                </a:solidFill>
                <a:latin typeface="+mj-lt"/>
              </a:defRPr>
            </a:lvl1pPr>
          </a:lstStyle>
          <a:p>
            <a:pPr lvl="0"/>
            <a:r>
              <a:rPr kumimoji="1" lang="en-US" altLang="ja-JP" dirty="0"/>
              <a:t>TEXT</a:t>
            </a:r>
            <a:endParaRPr kumimoji="1" lang="ja-JP" altLang="en-US" dirty="0"/>
          </a:p>
        </p:txBody>
      </p:sp>
      <p:sp>
        <p:nvSpPr>
          <p:cNvPr id="13" name="テキスト プレースホルダー 11"/>
          <p:cNvSpPr>
            <a:spLocks noGrp="1"/>
          </p:cNvSpPr>
          <p:nvPr>
            <p:ph type="body" sz="quarter" idx="12" hasCustomPrompt="1"/>
          </p:nvPr>
        </p:nvSpPr>
        <p:spPr>
          <a:xfrm>
            <a:off x="-794" y="7708784"/>
            <a:ext cx="18286413" cy="2578215"/>
          </a:xfrm>
          <a:solidFill>
            <a:schemeClr val="tx2">
              <a:alpha val="69000"/>
            </a:schemeClr>
          </a:solidFill>
        </p:spPr>
        <p:txBody>
          <a:bodyPr anchor="t">
            <a:noAutofit/>
          </a:bodyPr>
          <a:lstStyle>
            <a:lvl1pPr algn="ctr">
              <a:lnSpc>
                <a:spcPct val="120000"/>
              </a:lnSpc>
              <a:spcBef>
                <a:spcPts val="0"/>
              </a:spcBef>
              <a:defRPr sz="2400" baseline="0">
                <a:solidFill>
                  <a:schemeClr val="bg1"/>
                </a:solidFill>
              </a:defRPr>
            </a:lvl1pPr>
          </a:lstStyle>
          <a:p>
            <a:pPr lvl="0"/>
            <a:r>
              <a:rPr kumimoji="1" lang="en-US" altLang="ja-JP" dirty="0"/>
              <a:t>TEXT HERE</a:t>
            </a:r>
          </a:p>
        </p:txBody>
      </p:sp>
    </p:spTree>
    <p:extLst>
      <p:ext uri="{BB962C8B-B14F-4D97-AF65-F5344CB8AC3E}">
        <p14:creationId xmlns:p14="http://schemas.microsoft.com/office/powerpoint/2010/main" val="21491907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角丸四角形 4"/>
          <p:cNvSpPr/>
          <p:nvPr userDrawn="1"/>
        </p:nvSpPr>
        <p:spPr>
          <a:xfrm>
            <a:off x="9398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userDrawn="1"/>
        </p:nvSpPr>
        <p:spPr>
          <a:xfrm>
            <a:off x="51943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userDrawn="1"/>
        </p:nvSpPr>
        <p:spPr>
          <a:xfrm>
            <a:off x="94488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userDrawn="1"/>
        </p:nvSpPr>
        <p:spPr>
          <a:xfrm>
            <a:off x="137033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7"/>
          <p:cNvSpPr>
            <a:spLocks noGrp="1"/>
          </p:cNvSpPr>
          <p:nvPr>
            <p:ph type="pic" sz="quarter" idx="42" hasCustomPrompt="1"/>
          </p:nvPr>
        </p:nvSpPr>
        <p:spPr>
          <a:xfrm>
            <a:off x="2108918" y="3810718"/>
            <a:ext cx="1141564" cy="1141564"/>
          </a:xfrm>
        </p:spPr>
        <p:txBody>
          <a:bodyPr>
            <a:normAutofit/>
          </a:bodyPr>
          <a:lstStyle>
            <a:lvl1pPr>
              <a:defRPr sz="1600"/>
            </a:lvl1pPr>
          </a:lstStyle>
          <a:p>
            <a:r>
              <a:rPr kumimoji="1" lang="en-US" altLang="ja-JP" dirty="0"/>
              <a:t>ICON</a:t>
            </a:r>
            <a:endParaRPr kumimoji="1" lang="ja-JP" altLang="en-US" dirty="0"/>
          </a:p>
        </p:txBody>
      </p:sp>
      <p:sp>
        <p:nvSpPr>
          <p:cNvPr id="11" name="図プレースホルダー 7"/>
          <p:cNvSpPr>
            <a:spLocks noGrp="1"/>
          </p:cNvSpPr>
          <p:nvPr>
            <p:ph type="pic" sz="quarter" idx="43" hasCustomPrompt="1"/>
          </p:nvPr>
        </p:nvSpPr>
        <p:spPr>
          <a:xfrm>
            <a:off x="6363418" y="3810718"/>
            <a:ext cx="1141564" cy="1141564"/>
          </a:xfrm>
        </p:spPr>
        <p:txBody>
          <a:bodyPr>
            <a:normAutofit/>
          </a:bodyPr>
          <a:lstStyle>
            <a:lvl1pPr>
              <a:defRPr sz="1600"/>
            </a:lvl1pPr>
          </a:lstStyle>
          <a:p>
            <a:r>
              <a:rPr kumimoji="1" lang="en-US" altLang="ja-JP" dirty="0"/>
              <a:t>ICON</a:t>
            </a:r>
            <a:endParaRPr kumimoji="1" lang="ja-JP" altLang="en-US" dirty="0"/>
          </a:p>
        </p:txBody>
      </p:sp>
      <p:sp>
        <p:nvSpPr>
          <p:cNvPr id="12" name="図プレースホルダー 7"/>
          <p:cNvSpPr>
            <a:spLocks noGrp="1"/>
          </p:cNvSpPr>
          <p:nvPr>
            <p:ph type="pic" sz="quarter" idx="44" hasCustomPrompt="1"/>
          </p:nvPr>
        </p:nvSpPr>
        <p:spPr>
          <a:xfrm>
            <a:off x="10617918" y="3810718"/>
            <a:ext cx="1141564" cy="1141564"/>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7"/>
          <p:cNvSpPr>
            <a:spLocks noGrp="1"/>
          </p:cNvSpPr>
          <p:nvPr>
            <p:ph type="pic" sz="quarter" idx="45" hasCustomPrompt="1"/>
          </p:nvPr>
        </p:nvSpPr>
        <p:spPr>
          <a:xfrm>
            <a:off x="14872418" y="3810718"/>
            <a:ext cx="1141564" cy="1141564"/>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11"/>
          <p:cNvSpPr>
            <a:spLocks noGrp="1"/>
          </p:cNvSpPr>
          <p:nvPr>
            <p:ph type="body" sz="quarter" idx="16" hasCustomPrompt="1"/>
          </p:nvPr>
        </p:nvSpPr>
        <p:spPr>
          <a:xfrm>
            <a:off x="658927"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46" hasCustomPrompt="1"/>
          </p:nvPr>
        </p:nvSpPr>
        <p:spPr>
          <a:xfrm>
            <a:off x="4904393"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47" hasCustomPrompt="1"/>
          </p:nvPr>
        </p:nvSpPr>
        <p:spPr>
          <a:xfrm>
            <a:off x="9149859"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48" hasCustomPrompt="1"/>
          </p:nvPr>
        </p:nvSpPr>
        <p:spPr>
          <a:xfrm>
            <a:off x="13395324"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673040"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1" hasCustomPrompt="1"/>
          </p:nvPr>
        </p:nvSpPr>
        <p:spPr>
          <a:xfrm>
            <a:off x="4904393"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2" hasCustomPrompt="1"/>
          </p:nvPr>
        </p:nvSpPr>
        <p:spPr>
          <a:xfrm>
            <a:off x="9149859"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3395324"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49" hasCustomPrompt="1"/>
          </p:nvPr>
        </p:nvSpPr>
        <p:spPr>
          <a:xfrm>
            <a:off x="1922433" y="1784920"/>
            <a:ext cx="14439960" cy="1390080"/>
          </a:xfrm>
        </p:spPr>
        <p:txBody>
          <a:bodyPr anchor="ctr">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1418607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e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角丸四角形 4"/>
          <p:cNvSpPr/>
          <p:nvPr userDrawn="1"/>
        </p:nvSpPr>
        <p:spPr>
          <a:xfrm>
            <a:off x="9398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userDrawn="1"/>
        </p:nvSpPr>
        <p:spPr>
          <a:xfrm>
            <a:off x="51943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userDrawn="1"/>
        </p:nvSpPr>
        <p:spPr>
          <a:xfrm>
            <a:off x="94488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userDrawn="1"/>
        </p:nvSpPr>
        <p:spPr>
          <a:xfrm>
            <a:off x="137033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7"/>
          <p:cNvSpPr>
            <a:spLocks noGrp="1"/>
          </p:cNvSpPr>
          <p:nvPr>
            <p:ph type="pic" sz="quarter" idx="42" hasCustomPrompt="1"/>
          </p:nvPr>
        </p:nvSpPr>
        <p:spPr>
          <a:xfrm>
            <a:off x="2108918" y="5064688"/>
            <a:ext cx="1141564" cy="1141564"/>
          </a:xfrm>
        </p:spPr>
        <p:txBody>
          <a:bodyPr>
            <a:normAutofit/>
          </a:bodyPr>
          <a:lstStyle>
            <a:lvl1pPr>
              <a:defRPr sz="1600"/>
            </a:lvl1pPr>
          </a:lstStyle>
          <a:p>
            <a:r>
              <a:rPr kumimoji="1" lang="en-US" altLang="ja-JP" dirty="0"/>
              <a:t>ICON</a:t>
            </a:r>
            <a:endParaRPr kumimoji="1" lang="ja-JP" altLang="en-US" dirty="0"/>
          </a:p>
        </p:txBody>
      </p:sp>
      <p:sp>
        <p:nvSpPr>
          <p:cNvPr id="11" name="図プレースホルダー 7"/>
          <p:cNvSpPr>
            <a:spLocks noGrp="1"/>
          </p:cNvSpPr>
          <p:nvPr>
            <p:ph type="pic" sz="quarter" idx="43" hasCustomPrompt="1"/>
          </p:nvPr>
        </p:nvSpPr>
        <p:spPr>
          <a:xfrm>
            <a:off x="6363418" y="5064688"/>
            <a:ext cx="1141564" cy="1141564"/>
          </a:xfrm>
        </p:spPr>
        <p:txBody>
          <a:bodyPr>
            <a:normAutofit/>
          </a:bodyPr>
          <a:lstStyle>
            <a:lvl1pPr>
              <a:defRPr sz="1600"/>
            </a:lvl1pPr>
          </a:lstStyle>
          <a:p>
            <a:r>
              <a:rPr kumimoji="1" lang="en-US" altLang="ja-JP" dirty="0"/>
              <a:t>ICON</a:t>
            </a:r>
            <a:endParaRPr kumimoji="1" lang="ja-JP" altLang="en-US" dirty="0"/>
          </a:p>
        </p:txBody>
      </p:sp>
      <p:sp>
        <p:nvSpPr>
          <p:cNvPr id="12" name="図プレースホルダー 7"/>
          <p:cNvSpPr>
            <a:spLocks noGrp="1"/>
          </p:cNvSpPr>
          <p:nvPr>
            <p:ph type="pic" sz="quarter" idx="44" hasCustomPrompt="1"/>
          </p:nvPr>
        </p:nvSpPr>
        <p:spPr>
          <a:xfrm>
            <a:off x="10617918" y="5064688"/>
            <a:ext cx="1141564" cy="1141564"/>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7"/>
          <p:cNvSpPr>
            <a:spLocks noGrp="1"/>
          </p:cNvSpPr>
          <p:nvPr>
            <p:ph type="pic" sz="quarter" idx="45" hasCustomPrompt="1"/>
          </p:nvPr>
        </p:nvSpPr>
        <p:spPr>
          <a:xfrm>
            <a:off x="14872418" y="5064688"/>
            <a:ext cx="1141564" cy="1141564"/>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11"/>
          <p:cNvSpPr>
            <a:spLocks noGrp="1"/>
          </p:cNvSpPr>
          <p:nvPr>
            <p:ph type="body" sz="quarter" idx="16" hasCustomPrompt="1"/>
          </p:nvPr>
        </p:nvSpPr>
        <p:spPr>
          <a:xfrm>
            <a:off x="658927"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46" hasCustomPrompt="1"/>
          </p:nvPr>
        </p:nvSpPr>
        <p:spPr>
          <a:xfrm>
            <a:off x="4904393"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47" hasCustomPrompt="1"/>
          </p:nvPr>
        </p:nvSpPr>
        <p:spPr>
          <a:xfrm>
            <a:off x="9149859"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48" hasCustomPrompt="1"/>
          </p:nvPr>
        </p:nvSpPr>
        <p:spPr>
          <a:xfrm>
            <a:off x="13395324"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673040"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1" hasCustomPrompt="1"/>
          </p:nvPr>
        </p:nvSpPr>
        <p:spPr>
          <a:xfrm>
            <a:off x="4904393"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2" hasCustomPrompt="1"/>
          </p:nvPr>
        </p:nvSpPr>
        <p:spPr>
          <a:xfrm>
            <a:off x="9149859"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3395324"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3" name="角丸四角形 22"/>
          <p:cNvSpPr/>
          <p:nvPr userDrawn="1"/>
        </p:nvSpPr>
        <p:spPr>
          <a:xfrm>
            <a:off x="7402513" y="1993150"/>
            <a:ext cx="3479800" cy="1524000"/>
          </a:xfrm>
          <a:prstGeom prst="roundRect">
            <a:avLst>
              <a:gd name="adj" fmla="val 1000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49" hasCustomPrompt="1"/>
          </p:nvPr>
        </p:nvSpPr>
        <p:spPr>
          <a:xfrm>
            <a:off x="8571631" y="2184368"/>
            <a:ext cx="1141564" cy="1141564"/>
          </a:xfrm>
        </p:spPr>
        <p:txBody>
          <a:bodyPr>
            <a:normAutofit/>
          </a:bodyPr>
          <a:lstStyle>
            <a:lvl1pPr>
              <a:defRPr sz="1600"/>
            </a:lvl1pPr>
          </a:lstStyle>
          <a:p>
            <a:r>
              <a:rPr kumimoji="1" lang="en-US" altLang="ja-JP" dirty="0"/>
              <a:t>ICON</a:t>
            </a:r>
            <a:endParaRPr kumimoji="1" lang="ja-JP" altLang="en-US" dirty="0"/>
          </a:p>
        </p:txBody>
      </p:sp>
      <p:cxnSp>
        <p:nvCxnSpPr>
          <p:cNvPr id="25" name="直線コネクタ 24"/>
          <p:cNvCxnSpPr>
            <a:stCxn id="23" idx="2"/>
            <a:endCxn id="5" idx="0"/>
          </p:cNvCxnSpPr>
          <p:nvPr userDrawn="1"/>
        </p:nvCxnSpPr>
        <p:spPr>
          <a:xfrm flipH="1">
            <a:off x="2679700" y="3517150"/>
            <a:ext cx="6462713"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23" idx="2"/>
            <a:endCxn id="6" idx="0"/>
          </p:cNvCxnSpPr>
          <p:nvPr userDrawn="1"/>
        </p:nvCxnSpPr>
        <p:spPr>
          <a:xfrm flipH="1">
            <a:off x="6934200" y="3517150"/>
            <a:ext cx="2208213"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7" idx="0"/>
            <a:endCxn id="23" idx="2"/>
          </p:cNvCxnSpPr>
          <p:nvPr userDrawn="1"/>
        </p:nvCxnSpPr>
        <p:spPr>
          <a:xfrm flipH="1" flipV="1">
            <a:off x="9142413" y="3517150"/>
            <a:ext cx="2046287"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8" idx="0"/>
            <a:endCxn id="23" idx="2"/>
          </p:cNvCxnSpPr>
          <p:nvPr userDrawn="1"/>
        </p:nvCxnSpPr>
        <p:spPr>
          <a:xfrm flipH="1" flipV="1">
            <a:off x="9142413" y="3517150"/>
            <a:ext cx="6300787"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2444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623216" y="1993150"/>
            <a:ext cx="3344415" cy="5760640"/>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3" hasCustomPrompt="1"/>
          </p:nvPr>
        </p:nvSpPr>
        <p:spPr>
          <a:xfrm>
            <a:off x="4045352" y="1993150"/>
            <a:ext cx="3344415" cy="5760640"/>
          </a:xfrm>
        </p:spPr>
        <p:txBody>
          <a:bodyPr/>
          <a:lstStyle>
            <a:lvl1pPr>
              <a:defRPr/>
            </a:lvl1pPr>
          </a:lstStyle>
          <a:p>
            <a:r>
              <a:rPr kumimoji="1" lang="en-US" altLang="ja-JP" dirty="0"/>
              <a:t>Add an image</a:t>
            </a:r>
            <a:endParaRPr kumimoji="1" lang="ja-JP" altLang="en-US" dirty="0"/>
          </a:p>
        </p:txBody>
      </p:sp>
      <p:sp>
        <p:nvSpPr>
          <p:cNvPr id="8" name="図プレースホルダー 5"/>
          <p:cNvSpPr>
            <a:spLocks noGrp="1"/>
          </p:cNvSpPr>
          <p:nvPr>
            <p:ph type="pic" sz="quarter" idx="14" hasCustomPrompt="1"/>
          </p:nvPr>
        </p:nvSpPr>
        <p:spPr>
          <a:xfrm>
            <a:off x="7467488" y="1993150"/>
            <a:ext cx="3344415" cy="5760640"/>
          </a:xfrm>
        </p:spPr>
        <p:txBody>
          <a:bodyPr/>
          <a:lstStyle>
            <a:lvl1pPr>
              <a:defRPr/>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10889624" y="1993150"/>
            <a:ext cx="3344415" cy="5760640"/>
          </a:xfrm>
        </p:spPr>
        <p:txBody>
          <a:bodyPr/>
          <a:lstStyle>
            <a:lvl1pPr>
              <a:defRPr/>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14311758" y="1993150"/>
            <a:ext cx="3344415" cy="5760640"/>
          </a:xfrm>
        </p:spPr>
        <p:txBody>
          <a:bodyPr/>
          <a:lstStyle>
            <a:lvl1pPr>
              <a:defRPr/>
            </a:lvl1pPr>
          </a:lstStyle>
          <a:p>
            <a:r>
              <a:rPr kumimoji="1" lang="en-US" altLang="ja-JP" dirty="0"/>
              <a:t>Add an image</a:t>
            </a:r>
            <a:endParaRPr kumimoji="1" lang="ja-JP" altLang="en-US" dirty="0"/>
          </a:p>
        </p:txBody>
      </p:sp>
      <p:sp>
        <p:nvSpPr>
          <p:cNvPr id="15" name="図プレースホルダー 14"/>
          <p:cNvSpPr>
            <a:spLocks noGrp="1"/>
          </p:cNvSpPr>
          <p:nvPr>
            <p:ph type="pic" sz="quarter" idx="33" hasCustomPrompt="1"/>
          </p:nvPr>
        </p:nvSpPr>
        <p:spPr>
          <a:xfrm>
            <a:off x="1408776"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1" name="テキスト プレースホルダー 11"/>
          <p:cNvSpPr>
            <a:spLocks noGrp="1"/>
          </p:cNvSpPr>
          <p:nvPr>
            <p:ph type="body" sz="quarter" idx="32" hasCustomPrompt="1"/>
          </p:nvPr>
        </p:nvSpPr>
        <p:spPr>
          <a:xfrm>
            <a:off x="2955019" y="8023820"/>
            <a:ext cx="12376375" cy="130514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16" name="図プレースホルダー 14"/>
          <p:cNvSpPr>
            <a:spLocks noGrp="1"/>
          </p:cNvSpPr>
          <p:nvPr>
            <p:ph type="pic" sz="quarter" idx="34" hasCustomPrompt="1"/>
          </p:nvPr>
        </p:nvSpPr>
        <p:spPr>
          <a:xfrm>
            <a:off x="4830912"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7" name="図プレースホルダー 14"/>
          <p:cNvSpPr>
            <a:spLocks noGrp="1"/>
          </p:cNvSpPr>
          <p:nvPr>
            <p:ph type="pic" sz="quarter" idx="35" hasCustomPrompt="1"/>
          </p:nvPr>
        </p:nvSpPr>
        <p:spPr>
          <a:xfrm>
            <a:off x="8253048"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8" name="図プレースホルダー 14"/>
          <p:cNvSpPr>
            <a:spLocks noGrp="1"/>
          </p:cNvSpPr>
          <p:nvPr>
            <p:ph type="pic" sz="quarter" idx="36" hasCustomPrompt="1"/>
          </p:nvPr>
        </p:nvSpPr>
        <p:spPr>
          <a:xfrm>
            <a:off x="11675184"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9" name="図プレースホルダー 14"/>
          <p:cNvSpPr>
            <a:spLocks noGrp="1"/>
          </p:cNvSpPr>
          <p:nvPr>
            <p:ph type="pic" sz="quarter" idx="37" hasCustomPrompt="1"/>
          </p:nvPr>
        </p:nvSpPr>
        <p:spPr>
          <a:xfrm>
            <a:off x="15097318"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19876475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二等辺三角形 25"/>
          <p:cNvSpPr/>
          <p:nvPr userDrawn="1"/>
        </p:nvSpPr>
        <p:spPr>
          <a:xfrm>
            <a:off x="1456190" y="2173170"/>
            <a:ext cx="7883076" cy="6795755"/>
          </a:xfrm>
          <a:custGeom>
            <a:avLst/>
            <a:gdLst/>
            <a:ahLst/>
            <a:cxnLst/>
            <a:rect l="l" t="t" r="r" b="b"/>
            <a:pathLst>
              <a:path w="7883076" h="6795755">
                <a:moveTo>
                  <a:pt x="1" y="6795754"/>
                </a:moveTo>
                <a:lnTo>
                  <a:pt x="7883075" y="6795754"/>
                </a:lnTo>
                <a:lnTo>
                  <a:pt x="7883076" y="6795755"/>
                </a:lnTo>
                <a:lnTo>
                  <a:pt x="0" y="6795755"/>
                </a:lnTo>
                <a:close/>
                <a:moveTo>
                  <a:pt x="978756" y="5108245"/>
                </a:moveTo>
                <a:lnTo>
                  <a:pt x="6904320" y="5108245"/>
                </a:lnTo>
                <a:lnTo>
                  <a:pt x="7856558" y="6750035"/>
                </a:lnTo>
                <a:lnTo>
                  <a:pt x="26518" y="6750035"/>
                </a:lnTo>
                <a:close/>
                <a:moveTo>
                  <a:pt x="1957511" y="3420736"/>
                </a:moveTo>
                <a:lnTo>
                  <a:pt x="5925565" y="3420736"/>
                </a:lnTo>
                <a:lnTo>
                  <a:pt x="6877803" y="5062526"/>
                </a:lnTo>
                <a:lnTo>
                  <a:pt x="1005273" y="5062526"/>
                </a:lnTo>
                <a:close/>
                <a:moveTo>
                  <a:pt x="2936267" y="1733227"/>
                </a:moveTo>
                <a:lnTo>
                  <a:pt x="4946810" y="1733227"/>
                </a:lnTo>
                <a:lnTo>
                  <a:pt x="5899048" y="3375017"/>
                </a:lnTo>
                <a:lnTo>
                  <a:pt x="1984028" y="3375017"/>
                </a:lnTo>
                <a:close/>
                <a:moveTo>
                  <a:pt x="3941538" y="0"/>
                </a:moveTo>
                <a:lnTo>
                  <a:pt x="4920293" y="1687508"/>
                </a:lnTo>
                <a:lnTo>
                  <a:pt x="2962784" y="1687508"/>
                </a:ln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userDrawn="1"/>
        </p:nvSpPr>
        <p:spPr>
          <a:xfrm flipH="1">
            <a:off x="5397728" y="2173170"/>
            <a:ext cx="7869667" cy="1684455"/>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平行四辺形 6"/>
          <p:cNvSpPr/>
          <p:nvPr userDrawn="1"/>
        </p:nvSpPr>
        <p:spPr>
          <a:xfrm flipH="1">
            <a:off x="6398666" y="3905251"/>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平行四辺形 7"/>
          <p:cNvSpPr/>
          <p:nvPr userDrawn="1"/>
        </p:nvSpPr>
        <p:spPr>
          <a:xfrm flipH="1">
            <a:off x="7381102" y="5596447"/>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平行四辺形 8"/>
          <p:cNvSpPr/>
          <p:nvPr userDrawn="1"/>
        </p:nvSpPr>
        <p:spPr>
          <a:xfrm flipH="1">
            <a:off x="8359002" y="7285547"/>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1"/>
          <p:cNvSpPr>
            <a:spLocks noGrp="1"/>
          </p:cNvSpPr>
          <p:nvPr>
            <p:ph type="body" sz="quarter" idx="16" hasCustomPrompt="1"/>
          </p:nvPr>
        </p:nvSpPr>
        <p:spPr>
          <a:xfrm>
            <a:off x="4140428" y="4787166"/>
            <a:ext cx="251460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a:t>TEXT HERE</a:t>
            </a:r>
            <a:endParaRPr lang="en-US" dirty="0"/>
          </a:p>
        </p:txBody>
      </p:sp>
      <p:sp>
        <p:nvSpPr>
          <p:cNvPr id="11" name="テキスト プレースホルダー 11"/>
          <p:cNvSpPr>
            <a:spLocks noGrp="1"/>
          </p:cNvSpPr>
          <p:nvPr>
            <p:ph type="body" sz="quarter" idx="17" hasCustomPrompt="1"/>
          </p:nvPr>
        </p:nvSpPr>
        <p:spPr>
          <a:xfrm>
            <a:off x="4730978" y="3103730"/>
            <a:ext cx="133350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a:t>WORD</a:t>
            </a:r>
            <a:endParaRPr lang="en-US" dirty="0"/>
          </a:p>
        </p:txBody>
      </p:sp>
      <p:sp>
        <p:nvSpPr>
          <p:cNvPr id="12" name="テキスト プレースホルダー 11"/>
          <p:cNvSpPr>
            <a:spLocks noGrp="1"/>
          </p:cNvSpPr>
          <p:nvPr>
            <p:ph type="body" sz="quarter" idx="18" hasCustomPrompt="1"/>
          </p:nvPr>
        </p:nvSpPr>
        <p:spPr>
          <a:xfrm>
            <a:off x="3012463" y="6465662"/>
            <a:ext cx="477053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9" hasCustomPrompt="1"/>
          </p:nvPr>
        </p:nvSpPr>
        <p:spPr>
          <a:xfrm>
            <a:off x="3012463" y="8201562"/>
            <a:ext cx="477053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6577921" y="2308185"/>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21" hasCustomPrompt="1"/>
          </p:nvPr>
        </p:nvSpPr>
        <p:spPr>
          <a:xfrm>
            <a:off x="7523026" y="4018375"/>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2" hasCustomPrompt="1"/>
          </p:nvPr>
        </p:nvSpPr>
        <p:spPr>
          <a:xfrm>
            <a:off x="8548127" y="5683560"/>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23" hasCustomPrompt="1"/>
          </p:nvPr>
        </p:nvSpPr>
        <p:spPr>
          <a:xfrm>
            <a:off x="9458241" y="7383882"/>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5733961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正方形/長方形 4"/>
          <p:cNvSpPr/>
          <p:nvPr userDrawn="1"/>
        </p:nvSpPr>
        <p:spPr>
          <a:xfrm>
            <a:off x="1" y="4028745"/>
            <a:ext cx="10943406" cy="765083"/>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userDrawn="1"/>
        </p:nvSpPr>
        <p:spPr>
          <a:xfrm rot="9000000">
            <a:off x="6914248" y="5105537"/>
            <a:ext cx="4505265" cy="675997"/>
          </a:xfrm>
          <a:prstGeom prst="parallelogram">
            <a:avLst>
              <a:gd name="adj" fmla="val 58044"/>
            </a:avLst>
          </a:prstGeom>
          <a:solidFill>
            <a:schemeClr val="bg1">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7383248" y="6083608"/>
            <a:ext cx="10903165" cy="781200"/>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プレースホルダー 11"/>
          <p:cNvSpPr>
            <a:spLocks noGrp="1"/>
          </p:cNvSpPr>
          <p:nvPr>
            <p:ph type="body" sz="quarter" idx="24" hasCustomPrompt="1"/>
          </p:nvPr>
        </p:nvSpPr>
        <p:spPr>
          <a:xfrm>
            <a:off x="862287"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endParaRPr lang="en-US" dirty="0"/>
          </a:p>
        </p:txBody>
      </p:sp>
      <p:sp>
        <p:nvSpPr>
          <p:cNvPr id="9" name="テキスト プレースホルダー 11"/>
          <p:cNvSpPr>
            <a:spLocks noGrp="1"/>
          </p:cNvSpPr>
          <p:nvPr>
            <p:ph type="body" sz="quarter" idx="25" hasCustomPrompt="1"/>
          </p:nvPr>
        </p:nvSpPr>
        <p:spPr>
          <a:xfrm>
            <a:off x="3909559"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p>
        </p:txBody>
      </p:sp>
      <p:sp>
        <p:nvSpPr>
          <p:cNvPr id="10" name="テキスト プレースホルダー 11"/>
          <p:cNvSpPr>
            <a:spLocks noGrp="1"/>
          </p:cNvSpPr>
          <p:nvPr>
            <p:ph type="body" sz="quarter" idx="26" hasCustomPrompt="1"/>
          </p:nvPr>
        </p:nvSpPr>
        <p:spPr>
          <a:xfrm>
            <a:off x="6956831"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p>
        </p:txBody>
      </p:sp>
      <p:sp>
        <p:nvSpPr>
          <p:cNvPr id="11" name="テキスト プレースホルダー 11"/>
          <p:cNvSpPr>
            <a:spLocks noGrp="1"/>
          </p:cNvSpPr>
          <p:nvPr>
            <p:ph type="body" sz="quarter" idx="27" hasCustomPrompt="1"/>
          </p:nvPr>
        </p:nvSpPr>
        <p:spPr>
          <a:xfrm>
            <a:off x="8558142"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p>
        </p:txBody>
      </p:sp>
      <p:sp>
        <p:nvSpPr>
          <p:cNvPr id="12" name="テキスト プレースホルダー 11"/>
          <p:cNvSpPr>
            <a:spLocks noGrp="1"/>
          </p:cNvSpPr>
          <p:nvPr>
            <p:ph type="body" sz="quarter" idx="28" hasCustomPrompt="1"/>
          </p:nvPr>
        </p:nvSpPr>
        <p:spPr>
          <a:xfrm>
            <a:off x="11605414"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p>
        </p:txBody>
      </p:sp>
      <p:sp>
        <p:nvSpPr>
          <p:cNvPr id="13" name="テキスト プレースホルダー 11"/>
          <p:cNvSpPr>
            <a:spLocks noGrp="1"/>
          </p:cNvSpPr>
          <p:nvPr>
            <p:ph type="body" sz="quarter" idx="29" hasCustomPrompt="1"/>
          </p:nvPr>
        </p:nvSpPr>
        <p:spPr>
          <a:xfrm>
            <a:off x="14652686"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a:t>WORD</a:t>
            </a:r>
          </a:p>
        </p:txBody>
      </p:sp>
      <p:grpSp>
        <p:nvGrpSpPr>
          <p:cNvPr id="16" name="グループ化 15"/>
          <p:cNvGrpSpPr/>
          <p:nvPr userDrawn="1"/>
        </p:nvGrpSpPr>
        <p:grpSpPr>
          <a:xfrm>
            <a:off x="817281" y="2263180"/>
            <a:ext cx="2925325" cy="1706701"/>
            <a:chOff x="817281" y="2038155"/>
            <a:chExt cx="2925325" cy="1706701"/>
          </a:xfrm>
          <a:solidFill>
            <a:schemeClr val="accent1">
              <a:lumMod val="20000"/>
              <a:lumOff val="80000"/>
            </a:schemeClr>
          </a:solidFill>
        </p:grpSpPr>
        <p:sp>
          <p:nvSpPr>
            <p:cNvPr id="14" name="正方形/長方形 13"/>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プレースホルダー 11"/>
          <p:cNvSpPr>
            <a:spLocks noGrp="1"/>
          </p:cNvSpPr>
          <p:nvPr>
            <p:ph type="body" sz="quarter" idx="20" hasCustomPrompt="1"/>
          </p:nvPr>
        </p:nvSpPr>
        <p:spPr>
          <a:xfrm>
            <a:off x="907290" y="2353190"/>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18" name="グループ化 17"/>
          <p:cNvGrpSpPr/>
          <p:nvPr userDrawn="1"/>
        </p:nvGrpSpPr>
        <p:grpSpPr>
          <a:xfrm>
            <a:off x="3895006" y="2257255"/>
            <a:ext cx="2925325" cy="1706701"/>
            <a:chOff x="817281" y="2038155"/>
            <a:chExt cx="2925325" cy="1706701"/>
          </a:xfrm>
          <a:solidFill>
            <a:schemeClr val="accent1">
              <a:lumMod val="20000"/>
              <a:lumOff val="80000"/>
            </a:schemeClr>
          </a:solidFill>
        </p:grpSpPr>
        <p:sp>
          <p:nvSpPr>
            <p:cNvPr id="19" name="正方形/長方形 18"/>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11"/>
          <p:cNvSpPr>
            <a:spLocks noGrp="1"/>
          </p:cNvSpPr>
          <p:nvPr>
            <p:ph type="body" sz="quarter" idx="30" hasCustomPrompt="1"/>
          </p:nvPr>
        </p:nvSpPr>
        <p:spPr>
          <a:xfrm>
            <a:off x="3985015" y="2347265"/>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22" name="グループ化 21"/>
          <p:cNvGrpSpPr/>
          <p:nvPr userDrawn="1"/>
        </p:nvGrpSpPr>
        <p:grpSpPr>
          <a:xfrm>
            <a:off x="6972731" y="2266669"/>
            <a:ext cx="2925325" cy="1706701"/>
            <a:chOff x="817281" y="2038155"/>
            <a:chExt cx="2925325" cy="1706701"/>
          </a:xfrm>
          <a:solidFill>
            <a:schemeClr val="accent1">
              <a:lumMod val="20000"/>
              <a:lumOff val="80000"/>
            </a:schemeClr>
          </a:solidFill>
        </p:grpSpPr>
        <p:sp>
          <p:nvSpPr>
            <p:cNvPr id="23" name="正方形/長方形 22"/>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1"/>
          <p:cNvSpPr>
            <a:spLocks noGrp="1"/>
          </p:cNvSpPr>
          <p:nvPr>
            <p:ph type="body" sz="quarter" idx="31" hasCustomPrompt="1"/>
          </p:nvPr>
        </p:nvSpPr>
        <p:spPr>
          <a:xfrm>
            <a:off x="7062740" y="2356679"/>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26" name="グループ化 25"/>
          <p:cNvGrpSpPr/>
          <p:nvPr userDrawn="1"/>
        </p:nvGrpSpPr>
        <p:grpSpPr>
          <a:xfrm rot="10800000">
            <a:off x="8523371" y="6943700"/>
            <a:ext cx="2925325" cy="1706701"/>
            <a:chOff x="817281" y="2038155"/>
            <a:chExt cx="2925325" cy="1706701"/>
          </a:xfrm>
          <a:solidFill>
            <a:schemeClr val="accent1">
              <a:lumMod val="20000"/>
              <a:lumOff val="80000"/>
            </a:schemeClr>
          </a:solidFill>
        </p:grpSpPr>
        <p:sp>
          <p:nvSpPr>
            <p:cNvPr id="27" name="正方形/長方形 26"/>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テキスト プレースホルダー 11"/>
          <p:cNvSpPr>
            <a:spLocks noGrp="1"/>
          </p:cNvSpPr>
          <p:nvPr>
            <p:ph type="body" sz="quarter" idx="32" hasCustomPrompt="1"/>
          </p:nvPr>
        </p:nvSpPr>
        <p:spPr>
          <a:xfrm>
            <a:off x="8613380" y="7258735"/>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30" name="グループ化 29"/>
          <p:cNvGrpSpPr/>
          <p:nvPr userDrawn="1"/>
        </p:nvGrpSpPr>
        <p:grpSpPr>
          <a:xfrm rot="10800000">
            <a:off x="11601096" y="6937775"/>
            <a:ext cx="2925325" cy="1706701"/>
            <a:chOff x="817281" y="2038155"/>
            <a:chExt cx="2925325" cy="1706701"/>
          </a:xfrm>
          <a:solidFill>
            <a:schemeClr val="accent1">
              <a:lumMod val="20000"/>
              <a:lumOff val="80000"/>
            </a:schemeClr>
          </a:solidFill>
        </p:grpSpPr>
        <p:sp>
          <p:nvSpPr>
            <p:cNvPr id="31" name="正方形/長方形 30"/>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11"/>
          <p:cNvSpPr>
            <a:spLocks noGrp="1"/>
          </p:cNvSpPr>
          <p:nvPr>
            <p:ph type="body" sz="quarter" idx="33" hasCustomPrompt="1"/>
          </p:nvPr>
        </p:nvSpPr>
        <p:spPr>
          <a:xfrm>
            <a:off x="11691105" y="7252810"/>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34" name="グループ化 33"/>
          <p:cNvGrpSpPr/>
          <p:nvPr userDrawn="1"/>
        </p:nvGrpSpPr>
        <p:grpSpPr>
          <a:xfrm rot="10800000">
            <a:off x="14678821" y="6947189"/>
            <a:ext cx="2925325" cy="1706701"/>
            <a:chOff x="817281" y="2038155"/>
            <a:chExt cx="2925325" cy="1706701"/>
          </a:xfrm>
          <a:solidFill>
            <a:schemeClr val="accent1">
              <a:lumMod val="20000"/>
              <a:lumOff val="80000"/>
            </a:schemeClr>
          </a:solidFill>
        </p:grpSpPr>
        <p:sp>
          <p:nvSpPr>
            <p:cNvPr id="35" name="正方形/長方形 34"/>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テキスト プレースホルダー 11"/>
          <p:cNvSpPr>
            <a:spLocks noGrp="1"/>
          </p:cNvSpPr>
          <p:nvPr>
            <p:ph type="body" sz="quarter" idx="34" hasCustomPrompt="1"/>
          </p:nvPr>
        </p:nvSpPr>
        <p:spPr>
          <a:xfrm>
            <a:off x="14768830" y="7262224"/>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5" hasCustomPrompt="1"/>
          </p:nvPr>
        </p:nvSpPr>
        <p:spPr>
          <a:xfrm>
            <a:off x="743139" y="5844138"/>
            <a:ext cx="6229592" cy="2809752"/>
          </a:xfrm>
        </p:spPr>
        <p:txBody>
          <a:bodyPr anchor="b">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3101098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 Images and Caption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623214" y="1993150"/>
            <a:ext cx="4212000" cy="5760640"/>
          </a:xfrm>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1" name="テキスト プレースホルダー 11"/>
          <p:cNvSpPr>
            <a:spLocks noGrp="1"/>
          </p:cNvSpPr>
          <p:nvPr>
            <p:ph type="body" sz="quarter" idx="32" hasCustomPrompt="1"/>
          </p:nvPr>
        </p:nvSpPr>
        <p:spPr>
          <a:xfrm>
            <a:off x="2955019" y="8023820"/>
            <a:ext cx="12376375" cy="130514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20" name="図プレースホルダー 5"/>
          <p:cNvSpPr>
            <a:spLocks noGrp="1"/>
          </p:cNvSpPr>
          <p:nvPr>
            <p:ph type="pic" sz="quarter" idx="33" hasCustomPrompt="1"/>
          </p:nvPr>
        </p:nvSpPr>
        <p:spPr>
          <a:xfrm>
            <a:off x="4894526" y="1993150"/>
            <a:ext cx="4212000" cy="5760640"/>
          </a:xfrm>
        </p:spPr>
        <p:txBody>
          <a:bodyPr/>
          <a:lstStyle>
            <a:lvl1pPr>
              <a:defRPr/>
            </a:lvl1pPr>
          </a:lstStyle>
          <a:p>
            <a:r>
              <a:rPr kumimoji="1" lang="en-US" altLang="ja-JP" dirty="0"/>
              <a:t>Add an image</a:t>
            </a:r>
            <a:endParaRPr kumimoji="1" lang="ja-JP" altLang="en-US" dirty="0"/>
          </a:p>
        </p:txBody>
      </p:sp>
      <p:sp>
        <p:nvSpPr>
          <p:cNvPr id="21" name="図プレースホルダー 5"/>
          <p:cNvSpPr>
            <a:spLocks noGrp="1"/>
          </p:cNvSpPr>
          <p:nvPr>
            <p:ph type="pic" sz="quarter" idx="34" hasCustomPrompt="1"/>
          </p:nvPr>
        </p:nvSpPr>
        <p:spPr>
          <a:xfrm>
            <a:off x="9165838" y="1993150"/>
            <a:ext cx="4212000" cy="5760640"/>
          </a:xfrm>
        </p:spPr>
        <p:txBody>
          <a:bodyPr/>
          <a:lstStyle>
            <a:lvl1pPr>
              <a:defRPr/>
            </a:lvl1pPr>
          </a:lstStyle>
          <a:p>
            <a:r>
              <a:rPr kumimoji="1" lang="en-US" altLang="ja-JP" dirty="0"/>
              <a:t>Add an image</a:t>
            </a:r>
            <a:endParaRPr kumimoji="1" lang="ja-JP" altLang="en-US" dirty="0"/>
          </a:p>
        </p:txBody>
      </p:sp>
      <p:sp>
        <p:nvSpPr>
          <p:cNvPr id="22" name="図プレースホルダー 5"/>
          <p:cNvSpPr>
            <a:spLocks noGrp="1"/>
          </p:cNvSpPr>
          <p:nvPr>
            <p:ph type="pic" sz="quarter" idx="35" hasCustomPrompt="1"/>
          </p:nvPr>
        </p:nvSpPr>
        <p:spPr>
          <a:xfrm>
            <a:off x="13437151" y="1993150"/>
            <a:ext cx="4212000" cy="5760640"/>
          </a:xfrm>
        </p:spPr>
        <p:txBody>
          <a:bodyPr/>
          <a:lstStyle>
            <a:lvl1pPr>
              <a:defRPr/>
            </a:lvl1pPr>
          </a:lstStyle>
          <a:p>
            <a:r>
              <a:rPr kumimoji="1" lang="en-US" altLang="ja-JP" dirty="0"/>
              <a:t>Add an image</a:t>
            </a:r>
            <a:endParaRPr kumimoji="1" lang="ja-JP" altLang="en-US" dirty="0"/>
          </a:p>
        </p:txBody>
      </p:sp>
      <p:sp>
        <p:nvSpPr>
          <p:cNvPr id="12" name="テキスト プレースホルダー 11"/>
          <p:cNvSpPr>
            <a:spLocks noGrp="1"/>
          </p:cNvSpPr>
          <p:nvPr>
            <p:ph type="body" sz="quarter" idx="36" hasCustomPrompt="1"/>
          </p:nvPr>
        </p:nvSpPr>
        <p:spPr>
          <a:xfrm>
            <a:off x="623214" y="6403641"/>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3" name="テキスト プレースホルダー 11"/>
          <p:cNvSpPr>
            <a:spLocks noGrp="1"/>
          </p:cNvSpPr>
          <p:nvPr>
            <p:ph type="body" sz="quarter" idx="37" hasCustomPrompt="1"/>
          </p:nvPr>
        </p:nvSpPr>
        <p:spPr>
          <a:xfrm>
            <a:off x="623214" y="5818575"/>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a:t>TEXT</a:t>
            </a:r>
            <a:endParaRPr kumimoji="1" lang="ja-JP" altLang="en-US" dirty="0"/>
          </a:p>
        </p:txBody>
      </p:sp>
      <p:sp>
        <p:nvSpPr>
          <p:cNvPr id="24" name="テキスト プレースホルダー 11"/>
          <p:cNvSpPr>
            <a:spLocks noGrp="1"/>
          </p:cNvSpPr>
          <p:nvPr>
            <p:ph type="body" sz="quarter" idx="38" hasCustomPrompt="1"/>
          </p:nvPr>
        </p:nvSpPr>
        <p:spPr>
          <a:xfrm>
            <a:off x="4894526" y="6403640"/>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5" name="テキスト プレースホルダー 11"/>
          <p:cNvSpPr>
            <a:spLocks noGrp="1"/>
          </p:cNvSpPr>
          <p:nvPr>
            <p:ph type="body" sz="quarter" idx="39" hasCustomPrompt="1"/>
          </p:nvPr>
        </p:nvSpPr>
        <p:spPr>
          <a:xfrm>
            <a:off x="4894526" y="5818574"/>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a:t>TEXT</a:t>
            </a:r>
            <a:endParaRPr kumimoji="1" lang="ja-JP" altLang="en-US" dirty="0"/>
          </a:p>
        </p:txBody>
      </p:sp>
      <p:sp>
        <p:nvSpPr>
          <p:cNvPr id="26" name="テキスト プレースホルダー 11"/>
          <p:cNvSpPr>
            <a:spLocks noGrp="1"/>
          </p:cNvSpPr>
          <p:nvPr>
            <p:ph type="body" sz="quarter" idx="40" hasCustomPrompt="1"/>
          </p:nvPr>
        </p:nvSpPr>
        <p:spPr>
          <a:xfrm>
            <a:off x="9165838" y="6404080"/>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7" name="テキスト プレースホルダー 11"/>
          <p:cNvSpPr>
            <a:spLocks noGrp="1"/>
          </p:cNvSpPr>
          <p:nvPr>
            <p:ph type="body" sz="quarter" idx="41" hasCustomPrompt="1"/>
          </p:nvPr>
        </p:nvSpPr>
        <p:spPr>
          <a:xfrm>
            <a:off x="9165838" y="5819014"/>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a:t>TEXT</a:t>
            </a:r>
            <a:endParaRPr kumimoji="1" lang="ja-JP" altLang="en-US" dirty="0"/>
          </a:p>
        </p:txBody>
      </p:sp>
      <p:sp>
        <p:nvSpPr>
          <p:cNvPr id="28" name="テキスト プレースホルダー 11"/>
          <p:cNvSpPr>
            <a:spLocks noGrp="1"/>
          </p:cNvSpPr>
          <p:nvPr>
            <p:ph type="body" sz="quarter" idx="42" hasCustomPrompt="1"/>
          </p:nvPr>
        </p:nvSpPr>
        <p:spPr>
          <a:xfrm>
            <a:off x="13437151" y="6404079"/>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9" name="テキスト プレースホルダー 11"/>
          <p:cNvSpPr>
            <a:spLocks noGrp="1"/>
          </p:cNvSpPr>
          <p:nvPr>
            <p:ph type="body" sz="quarter" idx="43" hasCustomPrompt="1"/>
          </p:nvPr>
        </p:nvSpPr>
        <p:spPr>
          <a:xfrm>
            <a:off x="13437151" y="5819013"/>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5818100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irc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ドーナツ 4"/>
          <p:cNvSpPr/>
          <p:nvPr userDrawn="1"/>
        </p:nvSpPr>
        <p:spPr>
          <a:xfrm>
            <a:off x="6262886" y="2579009"/>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アーチ 6"/>
          <p:cNvSpPr/>
          <p:nvPr userDrawn="1"/>
        </p:nvSpPr>
        <p:spPr>
          <a:xfrm>
            <a:off x="9178776" y="257900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アーチ 6"/>
          <p:cNvSpPr/>
          <p:nvPr userDrawn="1"/>
        </p:nvSpPr>
        <p:spPr>
          <a:xfrm rot="5400000">
            <a:off x="9021655" y="5346420"/>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8" name="アーチ 6"/>
          <p:cNvSpPr/>
          <p:nvPr userDrawn="1"/>
        </p:nvSpPr>
        <p:spPr>
          <a:xfrm rot="10800000">
            <a:off x="6254245" y="5189298"/>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アーチ 6"/>
          <p:cNvSpPr/>
          <p:nvPr userDrawn="1"/>
        </p:nvSpPr>
        <p:spPr>
          <a:xfrm rot="16200000">
            <a:off x="6411365" y="2421095"/>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 name="テキスト プレースホルダー 11"/>
          <p:cNvSpPr>
            <a:spLocks noGrp="1"/>
          </p:cNvSpPr>
          <p:nvPr>
            <p:ph type="body" sz="quarter" idx="31" hasCustomPrompt="1"/>
          </p:nvPr>
        </p:nvSpPr>
        <p:spPr>
          <a:xfrm>
            <a:off x="12158541" y="3397743"/>
            <a:ext cx="5490610" cy="165113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2" hasCustomPrompt="1"/>
          </p:nvPr>
        </p:nvSpPr>
        <p:spPr>
          <a:xfrm>
            <a:off x="12158541" y="2660883"/>
            <a:ext cx="5490610" cy="773203"/>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33" hasCustomPrompt="1"/>
          </p:nvPr>
        </p:nvSpPr>
        <p:spPr>
          <a:xfrm>
            <a:off x="12158541" y="6683108"/>
            <a:ext cx="5490610" cy="165113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4" hasCustomPrompt="1"/>
          </p:nvPr>
        </p:nvSpPr>
        <p:spPr>
          <a:xfrm>
            <a:off x="12158541" y="5946248"/>
            <a:ext cx="5490610" cy="773203"/>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5" hasCustomPrompt="1"/>
          </p:nvPr>
        </p:nvSpPr>
        <p:spPr>
          <a:xfrm>
            <a:off x="637261" y="3411794"/>
            <a:ext cx="5490610" cy="1651134"/>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6" hasCustomPrompt="1"/>
          </p:nvPr>
        </p:nvSpPr>
        <p:spPr>
          <a:xfrm>
            <a:off x="637261" y="2674934"/>
            <a:ext cx="5490610" cy="773203"/>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37" hasCustomPrompt="1"/>
          </p:nvPr>
        </p:nvSpPr>
        <p:spPr>
          <a:xfrm>
            <a:off x="637261" y="6697159"/>
            <a:ext cx="5490610" cy="1651134"/>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38" hasCustomPrompt="1"/>
          </p:nvPr>
        </p:nvSpPr>
        <p:spPr>
          <a:xfrm>
            <a:off x="637261" y="5960299"/>
            <a:ext cx="5490610" cy="773203"/>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39" hasCustomPrompt="1"/>
          </p:nvPr>
        </p:nvSpPr>
        <p:spPr>
          <a:xfrm>
            <a:off x="6982966" y="5008485"/>
            <a:ext cx="4275474" cy="773203"/>
          </a:xfrm>
        </p:spPr>
        <p:txBody>
          <a:bodyPr anchor="ctr">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
        <p:nvSpPr>
          <p:cNvPr id="27" name="円/楕円 26"/>
          <p:cNvSpPr/>
          <p:nvPr userDrawn="1"/>
        </p:nvSpPr>
        <p:spPr>
          <a:xfrm>
            <a:off x="10444030" y="3163280"/>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7"/>
          <p:cNvSpPr>
            <a:spLocks noGrp="1"/>
          </p:cNvSpPr>
          <p:nvPr>
            <p:ph type="pic" sz="quarter" idx="17" hasCustomPrompt="1"/>
          </p:nvPr>
        </p:nvSpPr>
        <p:spPr>
          <a:xfrm>
            <a:off x="10793062" y="3478952"/>
            <a:ext cx="684364" cy="684364"/>
          </a:xfrm>
        </p:spPr>
        <p:txBody>
          <a:bodyPr>
            <a:normAutofit/>
          </a:bodyPr>
          <a:lstStyle>
            <a:lvl1pPr>
              <a:defRPr sz="1600"/>
            </a:lvl1pPr>
          </a:lstStyle>
          <a:p>
            <a:r>
              <a:rPr kumimoji="1" lang="en-US" altLang="ja-JP" dirty="0"/>
              <a:t>ICON</a:t>
            </a:r>
            <a:endParaRPr kumimoji="1" lang="ja-JP" altLang="en-US" dirty="0"/>
          </a:p>
        </p:txBody>
      </p:sp>
      <p:sp>
        <p:nvSpPr>
          <p:cNvPr id="28" name="円/楕円 27"/>
          <p:cNvSpPr/>
          <p:nvPr userDrawn="1"/>
        </p:nvSpPr>
        <p:spPr>
          <a:xfrm>
            <a:off x="10448351" y="6528729"/>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図プレースホルダー 7"/>
          <p:cNvSpPr>
            <a:spLocks noGrp="1"/>
          </p:cNvSpPr>
          <p:nvPr>
            <p:ph type="pic" sz="quarter" idx="40" hasCustomPrompt="1"/>
          </p:nvPr>
        </p:nvSpPr>
        <p:spPr>
          <a:xfrm>
            <a:off x="10797383" y="6844401"/>
            <a:ext cx="684364" cy="684364"/>
          </a:xfrm>
        </p:spPr>
        <p:txBody>
          <a:bodyPr>
            <a:normAutofit/>
          </a:bodyPr>
          <a:lstStyle>
            <a:lvl1pPr>
              <a:defRPr sz="1600"/>
            </a:lvl1pPr>
          </a:lstStyle>
          <a:p>
            <a:r>
              <a:rPr kumimoji="1" lang="en-US" altLang="ja-JP" dirty="0"/>
              <a:t>ICON</a:t>
            </a:r>
            <a:endParaRPr kumimoji="1" lang="ja-JP" altLang="en-US" dirty="0"/>
          </a:p>
        </p:txBody>
      </p:sp>
      <p:sp>
        <p:nvSpPr>
          <p:cNvPr id="30" name="円/楕円 29"/>
          <p:cNvSpPr/>
          <p:nvPr userDrawn="1"/>
        </p:nvSpPr>
        <p:spPr>
          <a:xfrm>
            <a:off x="6543924" y="6528729"/>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7"/>
          <p:cNvSpPr>
            <a:spLocks noGrp="1"/>
          </p:cNvSpPr>
          <p:nvPr>
            <p:ph type="pic" sz="quarter" idx="41" hasCustomPrompt="1"/>
          </p:nvPr>
        </p:nvSpPr>
        <p:spPr>
          <a:xfrm>
            <a:off x="6892956" y="6844401"/>
            <a:ext cx="684364" cy="684364"/>
          </a:xfrm>
        </p:spPr>
        <p:txBody>
          <a:bodyPr>
            <a:normAutofit/>
          </a:bodyPr>
          <a:lstStyle>
            <a:lvl1pPr>
              <a:defRPr sz="1600"/>
            </a:lvl1pPr>
          </a:lstStyle>
          <a:p>
            <a:r>
              <a:rPr kumimoji="1" lang="en-US" altLang="ja-JP" dirty="0"/>
              <a:t>ICON</a:t>
            </a:r>
            <a:endParaRPr kumimoji="1" lang="ja-JP" altLang="en-US" dirty="0"/>
          </a:p>
        </p:txBody>
      </p:sp>
      <p:sp>
        <p:nvSpPr>
          <p:cNvPr id="32" name="円/楕円 31"/>
          <p:cNvSpPr/>
          <p:nvPr userDrawn="1"/>
        </p:nvSpPr>
        <p:spPr>
          <a:xfrm>
            <a:off x="6543924" y="3163280"/>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図プレースホルダー 7"/>
          <p:cNvSpPr>
            <a:spLocks noGrp="1"/>
          </p:cNvSpPr>
          <p:nvPr>
            <p:ph type="pic" sz="quarter" idx="42" hasCustomPrompt="1"/>
          </p:nvPr>
        </p:nvSpPr>
        <p:spPr>
          <a:xfrm>
            <a:off x="6892956" y="3478952"/>
            <a:ext cx="684364" cy="684364"/>
          </a:xfrm>
        </p:spPr>
        <p:txBody>
          <a:bodyPr>
            <a:normAutofit/>
          </a:bodyPr>
          <a:lstStyle>
            <a:lvl1pPr>
              <a:defRPr sz="1600"/>
            </a:lvl1pPr>
          </a:lstStyle>
          <a:p>
            <a:r>
              <a:rPr kumimoji="1" lang="en-US" altLang="ja-JP" dirty="0"/>
              <a:t>ICON</a:t>
            </a:r>
            <a:endParaRPr kumimoji="1" lang="ja-JP" altLang="en-US" dirty="0"/>
          </a:p>
        </p:txBody>
      </p:sp>
    </p:spTree>
    <p:extLst>
      <p:ext uri="{BB962C8B-B14F-4D97-AF65-F5344CB8AC3E}">
        <p14:creationId xmlns:p14="http://schemas.microsoft.com/office/powerpoint/2010/main" val="40881758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ircle 2">
    <p:spTree>
      <p:nvGrpSpPr>
        <p:cNvPr id="1" name=""/>
        <p:cNvGrpSpPr/>
        <p:nvPr/>
      </p:nvGrpSpPr>
      <p:grpSpPr>
        <a:xfrm>
          <a:off x="0" y="0"/>
          <a:ext cx="0" cy="0"/>
          <a:chOff x="0" y="0"/>
          <a:chExt cx="0" cy="0"/>
        </a:xfrm>
      </p:grpSpPr>
      <p:sp>
        <p:nvSpPr>
          <p:cNvPr id="47" name="図プレースホルダー 46"/>
          <p:cNvSpPr>
            <a:spLocks noGrp="1"/>
          </p:cNvSpPr>
          <p:nvPr>
            <p:ph type="pic" sz="quarter" idx="42" hasCustomPrompt="1"/>
          </p:nvPr>
        </p:nvSpPr>
        <p:spPr>
          <a:xfrm>
            <a:off x="6857758" y="5484220"/>
            <a:ext cx="2245748" cy="2253696"/>
          </a:xfrm>
          <a:custGeom>
            <a:avLst/>
            <a:gdLst/>
            <a:ahLst/>
            <a:cxnLst/>
            <a:rect l="l" t="t" r="r" b="b"/>
            <a:pathLst>
              <a:path w="2153093" h="2160713">
                <a:moveTo>
                  <a:pt x="2151584" y="0"/>
                </a:moveTo>
                <a:lnTo>
                  <a:pt x="2153093" y="0"/>
                </a:lnTo>
                <a:lnTo>
                  <a:pt x="2153093" y="2160637"/>
                </a:lnTo>
                <a:cubicBezTo>
                  <a:pt x="2152590" y="2160713"/>
                  <a:pt x="2152087" y="2160713"/>
                  <a:pt x="2151584" y="2160713"/>
                </a:cubicBezTo>
                <a:cubicBezTo>
                  <a:pt x="963297" y="2160713"/>
                  <a:pt x="0" y="1197416"/>
                  <a:pt x="0" y="9129"/>
                </a:cubicBezTo>
                <a:lnTo>
                  <a:pt x="2151584" y="9129"/>
                </a:lnTo>
                <a:close/>
              </a:path>
            </a:pathLst>
          </a:custGeom>
        </p:spPr>
        <p:txBody>
          <a:bodyPr/>
          <a:lstStyle/>
          <a:p>
            <a:r>
              <a:rPr kumimoji="1" lang="en-US" altLang="ja-JP" dirty="0"/>
              <a:t> </a:t>
            </a:r>
            <a:endParaRPr kumimoji="1" lang="ja-JP" altLang="en-US" dirty="0"/>
          </a:p>
        </p:txBody>
      </p:sp>
      <p:sp>
        <p:nvSpPr>
          <p:cNvPr id="45" name="図プレースホルダー 44"/>
          <p:cNvSpPr>
            <a:spLocks noGrp="1"/>
          </p:cNvSpPr>
          <p:nvPr>
            <p:ph type="pic" sz="quarter" idx="41" hasCustomPrompt="1"/>
          </p:nvPr>
        </p:nvSpPr>
        <p:spPr>
          <a:xfrm>
            <a:off x="9161994" y="5484548"/>
            <a:ext cx="2253696" cy="2245748"/>
          </a:xfrm>
          <a:custGeom>
            <a:avLst/>
            <a:gdLst/>
            <a:ahLst/>
            <a:cxnLst/>
            <a:rect l="l" t="t" r="r" b="b"/>
            <a:pathLst>
              <a:path w="2160713" h="2153093">
                <a:moveTo>
                  <a:pt x="0" y="0"/>
                </a:moveTo>
                <a:lnTo>
                  <a:pt x="2160637" y="0"/>
                </a:lnTo>
                <a:cubicBezTo>
                  <a:pt x="2160713" y="503"/>
                  <a:pt x="2160713" y="1006"/>
                  <a:pt x="2160713" y="1509"/>
                </a:cubicBezTo>
                <a:cubicBezTo>
                  <a:pt x="2160713" y="1189796"/>
                  <a:pt x="1197416" y="2153093"/>
                  <a:pt x="9129" y="2153093"/>
                </a:cubicBezTo>
                <a:lnTo>
                  <a:pt x="9129" y="1509"/>
                </a:lnTo>
                <a:lnTo>
                  <a:pt x="0" y="1509"/>
                </a:lnTo>
                <a:close/>
              </a:path>
            </a:pathLst>
          </a:custGeom>
        </p:spPr>
        <p:txBody>
          <a:bodyPr/>
          <a:lstStyle/>
          <a:p>
            <a:r>
              <a:rPr kumimoji="1" lang="en-US" altLang="ja-JP" dirty="0"/>
              <a:t> </a:t>
            </a:r>
            <a:endParaRPr kumimoji="1" lang="ja-JP" altLang="en-US" dirty="0"/>
          </a:p>
        </p:txBody>
      </p:sp>
      <p:sp>
        <p:nvSpPr>
          <p:cNvPr id="43" name="図プレースホルダー 42"/>
          <p:cNvSpPr>
            <a:spLocks noGrp="1"/>
          </p:cNvSpPr>
          <p:nvPr>
            <p:ph type="pic" sz="quarter" idx="40" hasCustomPrompt="1"/>
          </p:nvPr>
        </p:nvSpPr>
        <p:spPr>
          <a:xfrm>
            <a:off x="9162322" y="3181184"/>
            <a:ext cx="2245748" cy="2253696"/>
          </a:xfrm>
          <a:custGeom>
            <a:avLst/>
            <a:gdLst/>
            <a:ahLst/>
            <a:cxnLst/>
            <a:rect l="l" t="t" r="r" b="b"/>
            <a:pathLst>
              <a:path w="2153093" h="2160713">
                <a:moveTo>
                  <a:pt x="1509" y="0"/>
                </a:moveTo>
                <a:cubicBezTo>
                  <a:pt x="1189796" y="0"/>
                  <a:pt x="2153093" y="963297"/>
                  <a:pt x="2153093" y="2151584"/>
                </a:cubicBezTo>
                <a:lnTo>
                  <a:pt x="1509" y="2151584"/>
                </a:lnTo>
                <a:lnTo>
                  <a:pt x="1509" y="2160713"/>
                </a:lnTo>
                <a:lnTo>
                  <a:pt x="0" y="2160713"/>
                </a:lnTo>
                <a:lnTo>
                  <a:pt x="0" y="76"/>
                </a:lnTo>
                <a:cubicBezTo>
                  <a:pt x="503" y="0"/>
                  <a:pt x="1006" y="0"/>
                  <a:pt x="1509" y="0"/>
                </a:cubicBezTo>
                <a:close/>
              </a:path>
            </a:pathLst>
          </a:custGeom>
        </p:spPr>
        <p:txBody>
          <a:bodyPr/>
          <a:lstStyle/>
          <a:p>
            <a:r>
              <a:rPr kumimoji="1" lang="en-US" altLang="ja-JP" dirty="0"/>
              <a:t> </a:t>
            </a:r>
            <a:endParaRPr kumimoji="1" lang="ja-JP" altLang="en-US" dirty="0"/>
          </a:p>
        </p:txBody>
      </p:sp>
      <p:sp>
        <p:nvSpPr>
          <p:cNvPr id="41" name="図プレースホルダー 40"/>
          <p:cNvSpPr>
            <a:spLocks noGrp="1"/>
          </p:cNvSpPr>
          <p:nvPr>
            <p:ph type="pic" sz="quarter" idx="39" hasCustomPrompt="1"/>
          </p:nvPr>
        </p:nvSpPr>
        <p:spPr>
          <a:xfrm>
            <a:off x="6858001" y="3189132"/>
            <a:ext cx="2253696" cy="2245748"/>
          </a:xfrm>
          <a:custGeom>
            <a:avLst/>
            <a:gdLst/>
            <a:ahLst/>
            <a:cxnLst/>
            <a:rect l="l" t="t" r="r" b="b"/>
            <a:pathLst>
              <a:path w="2160713" h="2153093">
                <a:moveTo>
                  <a:pt x="2151584" y="0"/>
                </a:moveTo>
                <a:lnTo>
                  <a:pt x="2151584" y="2151584"/>
                </a:lnTo>
                <a:lnTo>
                  <a:pt x="2160713" y="2151584"/>
                </a:lnTo>
                <a:lnTo>
                  <a:pt x="2160713" y="2153093"/>
                </a:lnTo>
                <a:lnTo>
                  <a:pt x="76" y="2153093"/>
                </a:lnTo>
                <a:cubicBezTo>
                  <a:pt x="0" y="2152590"/>
                  <a:pt x="0" y="2152087"/>
                  <a:pt x="0" y="2151584"/>
                </a:cubicBezTo>
                <a:cubicBezTo>
                  <a:pt x="0" y="963297"/>
                  <a:pt x="963297" y="0"/>
                  <a:pt x="2151584" y="0"/>
                </a:cubicBezTo>
                <a:close/>
              </a:path>
            </a:pathLst>
          </a:custGeom>
        </p:spPr>
        <p:txBody>
          <a:bodyPr/>
          <a:lstStyle/>
          <a:p>
            <a:r>
              <a:rPr kumimoji="1" lang="en-US" altLang="ja-JP" dirty="0"/>
              <a:t> </a:t>
            </a:r>
            <a:endParaRPr kumimoji="1" lang="ja-JP" altLang="en-US" dirty="0"/>
          </a:p>
        </p:txBody>
      </p:sp>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ドーナツ 4"/>
          <p:cNvSpPr/>
          <p:nvPr userDrawn="1"/>
        </p:nvSpPr>
        <p:spPr>
          <a:xfrm>
            <a:off x="6263526" y="2579009"/>
            <a:ext cx="5760000" cy="5760000"/>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アーチ 6"/>
          <p:cNvSpPr/>
          <p:nvPr userDrawn="1"/>
        </p:nvSpPr>
        <p:spPr>
          <a:xfrm>
            <a:off x="9178776" y="257900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アーチ 6"/>
          <p:cNvSpPr/>
          <p:nvPr userDrawn="1"/>
        </p:nvSpPr>
        <p:spPr>
          <a:xfrm rot="5400000">
            <a:off x="9021655" y="5346420"/>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8" name="アーチ 6"/>
          <p:cNvSpPr/>
          <p:nvPr userDrawn="1"/>
        </p:nvSpPr>
        <p:spPr>
          <a:xfrm rot="10800000">
            <a:off x="6254245" y="5189298"/>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アーチ 6"/>
          <p:cNvSpPr/>
          <p:nvPr userDrawn="1"/>
        </p:nvSpPr>
        <p:spPr>
          <a:xfrm rot="16200000">
            <a:off x="6411365" y="2421095"/>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 name="テキスト プレースホルダー 11"/>
          <p:cNvSpPr>
            <a:spLocks noGrp="1"/>
          </p:cNvSpPr>
          <p:nvPr>
            <p:ph type="body" sz="quarter" idx="31" hasCustomPrompt="1"/>
          </p:nvPr>
        </p:nvSpPr>
        <p:spPr>
          <a:xfrm>
            <a:off x="12158541" y="3397742"/>
            <a:ext cx="5490610" cy="1925777"/>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2" hasCustomPrompt="1"/>
          </p:nvPr>
        </p:nvSpPr>
        <p:spPr>
          <a:xfrm>
            <a:off x="12158541" y="2384854"/>
            <a:ext cx="5490610" cy="1111017"/>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33" hasCustomPrompt="1"/>
          </p:nvPr>
        </p:nvSpPr>
        <p:spPr>
          <a:xfrm>
            <a:off x="12158541" y="6683107"/>
            <a:ext cx="5490610" cy="1925777"/>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4" hasCustomPrompt="1"/>
          </p:nvPr>
        </p:nvSpPr>
        <p:spPr>
          <a:xfrm>
            <a:off x="12158541" y="5670219"/>
            <a:ext cx="5490610" cy="1111017"/>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5" hasCustomPrompt="1"/>
          </p:nvPr>
        </p:nvSpPr>
        <p:spPr>
          <a:xfrm>
            <a:off x="637261" y="3411793"/>
            <a:ext cx="5490610" cy="1925777"/>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6" hasCustomPrompt="1"/>
          </p:nvPr>
        </p:nvSpPr>
        <p:spPr>
          <a:xfrm>
            <a:off x="637261" y="2398905"/>
            <a:ext cx="5490610" cy="1111017"/>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37" hasCustomPrompt="1"/>
          </p:nvPr>
        </p:nvSpPr>
        <p:spPr>
          <a:xfrm>
            <a:off x="637261" y="6697158"/>
            <a:ext cx="5490610" cy="1925777"/>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38" hasCustomPrompt="1"/>
          </p:nvPr>
        </p:nvSpPr>
        <p:spPr>
          <a:xfrm>
            <a:off x="637261" y="5684270"/>
            <a:ext cx="5490610" cy="1111017"/>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3958872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山形 4"/>
          <p:cNvSpPr/>
          <p:nvPr userDrawn="1"/>
        </p:nvSpPr>
        <p:spPr>
          <a:xfrm>
            <a:off x="66040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山形 5"/>
          <p:cNvSpPr/>
          <p:nvPr userDrawn="1"/>
        </p:nvSpPr>
        <p:spPr>
          <a:xfrm>
            <a:off x="4035425"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山形 6"/>
          <p:cNvSpPr/>
          <p:nvPr userDrawn="1"/>
        </p:nvSpPr>
        <p:spPr>
          <a:xfrm>
            <a:off x="741045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userDrawn="1"/>
        </p:nvSpPr>
        <p:spPr>
          <a:xfrm>
            <a:off x="10785475"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山形 8"/>
          <p:cNvSpPr/>
          <p:nvPr userDrawn="1"/>
        </p:nvSpPr>
        <p:spPr>
          <a:xfrm>
            <a:off x="1416050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円/楕円 9"/>
          <p:cNvSpPr/>
          <p:nvPr userDrawn="1"/>
        </p:nvSpPr>
        <p:spPr>
          <a:xfrm>
            <a:off x="1750625"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7"/>
          <p:cNvSpPr>
            <a:spLocks noGrp="1"/>
          </p:cNvSpPr>
          <p:nvPr>
            <p:ph type="pic" sz="quarter" idx="42" hasCustomPrompt="1"/>
          </p:nvPr>
        </p:nvSpPr>
        <p:spPr>
          <a:xfrm>
            <a:off x="2099657" y="4262080"/>
            <a:ext cx="684364" cy="684364"/>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5092756"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43" hasCustomPrompt="1"/>
          </p:nvPr>
        </p:nvSpPr>
        <p:spPr>
          <a:xfrm>
            <a:off x="5441788" y="4262080"/>
            <a:ext cx="684364" cy="684364"/>
          </a:xfrm>
        </p:spPr>
        <p:txBody>
          <a:bodyPr>
            <a:normAutofit/>
          </a:bodyPr>
          <a:lstStyle>
            <a:lvl1pPr>
              <a:defRPr sz="1600"/>
            </a:lvl1pPr>
          </a:lstStyle>
          <a:p>
            <a:r>
              <a:rPr kumimoji="1" lang="en-US" altLang="ja-JP" dirty="0"/>
              <a:t>ICON</a:t>
            </a:r>
            <a:endParaRPr kumimoji="1" lang="ja-JP" altLang="en-US" dirty="0"/>
          </a:p>
        </p:txBody>
      </p:sp>
      <p:sp>
        <p:nvSpPr>
          <p:cNvPr id="14" name="円/楕円 13"/>
          <p:cNvSpPr/>
          <p:nvPr userDrawn="1"/>
        </p:nvSpPr>
        <p:spPr>
          <a:xfrm>
            <a:off x="8467338"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7"/>
          <p:cNvSpPr>
            <a:spLocks noGrp="1"/>
          </p:cNvSpPr>
          <p:nvPr>
            <p:ph type="pic" sz="quarter" idx="44" hasCustomPrompt="1"/>
          </p:nvPr>
        </p:nvSpPr>
        <p:spPr>
          <a:xfrm>
            <a:off x="8816370" y="4262080"/>
            <a:ext cx="684364" cy="684364"/>
          </a:xfrm>
        </p:spPr>
        <p:txBody>
          <a:bodyPr>
            <a:normAutofit/>
          </a:bodyPr>
          <a:lstStyle>
            <a:lvl1pPr>
              <a:defRPr sz="1600"/>
            </a:lvl1pPr>
          </a:lstStyle>
          <a:p>
            <a:r>
              <a:rPr kumimoji="1" lang="en-US" altLang="ja-JP" dirty="0"/>
              <a:t>ICON</a:t>
            </a:r>
            <a:endParaRPr kumimoji="1" lang="ja-JP" altLang="en-US" dirty="0"/>
          </a:p>
        </p:txBody>
      </p:sp>
      <p:sp>
        <p:nvSpPr>
          <p:cNvPr id="16" name="円/楕円 15"/>
          <p:cNvSpPr/>
          <p:nvPr userDrawn="1"/>
        </p:nvSpPr>
        <p:spPr>
          <a:xfrm>
            <a:off x="11875700"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図プレースホルダー 7"/>
          <p:cNvSpPr>
            <a:spLocks noGrp="1"/>
          </p:cNvSpPr>
          <p:nvPr>
            <p:ph type="pic" sz="quarter" idx="45" hasCustomPrompt="1"/>
          </p:nvPr>
        </p:nvSpPr>
        <p:spPr>
          <a:xfrm>
            <a:off x="12224732" y="4262080"/>
            <a:ext cx="684364" cy="684364"/>
          </a:xfrm>
        </p:spPr>
        <p:txBody>
          <a:bodyPr>
            <a:normAutofit/>
          </a:bodyPr>
          <a:lstStyle>
            <a:lvl1pPr>
              <a:defRPr sz="1600"/>
            </a:lvl1pPr>
          </a:lstStyle>
          <a:p>
            <a:r>
              <a:rPr kumimoji="1" lang="en-US" altLang="ja-JP" dirty="0"/>
              <a:t>ICON</a:t>
            </a:r>
            <a:endParaRPr kumimoji="1" lang="ja-JP" altLang="en-US" dirty="0"/>
          </a:p>
        </p:txBody>
      </p:sp>
      <p:sp>
        <p:nvSpPr>
          <p:cNvPr id="18" name="円/楕円 17"/>
          <p:cNvSpPr/>
          <p:nvPr userDrawn="1"/>
        </p:nvSpPr>
        <p:spPr>
          <a:xfrm>
            <a:off x="15250725"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7"/>
          <p:cNvSpPr>
            <a:spLocks noGrp="1"/>
          </p:cNvSpPr>
          <p:nvPr>
            <p:ph type="pic" sz="quarter" idx="46" hasCustomPrompt="1"/>
          </p:nvPr>
        </p:nvSpPr>
        <p:spPr>
          <a:xfrm>
            <a:off x="15599757" y="4262080"/>
            <a:ext cx="684364" cy="684364"/>
          </a:xfrm>
        </p:spPr>
        <p:txBody>
          <a:bodyPr>
            <a:normAutofit/>
          </a:bodyPr>
          <a:lstStyle>
            <a:lvl1pPr>
              <a:defRPr sz="16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36" hasCustomPrompt="1"/>
          </p:nvPr>
        </p:nvSpPr>
        <p:spPr>
          <a:xfrm>
            <a:off x="817281"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47" hasCustomPrompt="1"/>
          </p:nvPr>
        </p:nvSpPr>
        <p:spPr>
          <a:xfrm>
            <a:off x="4147651"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48" hasCustomPrompt="1"/>
          </p:nvPr>
        </p:nvSpPr>
        <p:spPr>
          <a:xfrm>
            <a:off x="7523026"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49" hasCustomPrompt="1"/>
          </p:nvPr>
        </p:nvSpPr>
        <p:spPr>
          <a:xfrm>
            <a:off x="10853396"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50" hasCustomPrompt="1"/>
          </p:nvPr>
        </p:nvSpPr>
        <p:spPr>
          <a:xfrm>
            <a:off x="14305620"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35" hasCustomPrompt="1"/>
          </p:nvPr>
        </p:nvSpPr>
        <p:spPr>
          <a:xfrm>
            <a:off x="81728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51" hasCustomPrompt="1"/>
          </p:nvPr>
        </p:nvSpPr>
        <p:spPr>
          <a:xfrm>
            <a:off x="4192656"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52" hasCustomPrompt="1"/>
          </p:nvPr>
        </p:nvSpPr>
        <p:spPr>
          <a:xfrm>
            <a:off x="756803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53" hasCustomPrompt="1"/>
          </p:nvPr>
        </p:nvSpPr>
        <p:spPr>
          <a:xfrm>
            <a:off x="10943406"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54" hasCustomPrompt="1"/>
          </p:nvPr>
        </p:nvSpPr>
        <p:spPr>
          <a:xfrm>
            <a:off x="1431878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443803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図プレースホルダー 5"/>
          <p:cNvSpPr>
            <a:spLocks noGrp="1"/>
          </p:cNvSpPr>
          <p:nvPr>
            <p:ph type="pic" sz="quarter" idx="12" hasCustomPrompt="1"/>
          </p:nvPr>
        </p:nvSpPr>
        <p:spPr>
          <a:xfrm>
            <a:off x="-794" y="1903140"/>
            <a:ext cx="18286413" cy="4545506"/>
          </a:xfrm>
        </p:spPr>
        <p:txBody>
          <a:bodyPr/>
          <a:lstStyle>
            <a:lvl1pPr>
              <a:defRPr baseline="0"/>
            </a:lvl1pPr>
          </a:lstStyle>
          <a:p>
            <a:r>
              <a:rPr kumimoji="1" lang="en-US" altLang="ja-JP" dirty="0"/>
              <a:t>Add an image</a:t>
            </a:r>
            <a:endParaRPr kumimoji="1" lang="ja-JP" altLang="en-US" dirty="0"/>
          </a:p>
        </p:txBody>
      </p:sp>
      <p:sp>
        <p:nvSpPr>
          <p:cNvPr id="10" name="テキスト プレースホルダー 9"/>
          <p:cNvSpPr>
            <a:spLocks noGrp="1"/>
          </p:cNvSpPr>
          <p:nvPr>
            <p:ph type="body" sz="quarter" idx="13" hasCustomPrompt="1"/>
          </p:nvPr>
        </p:nvSpPr>
        <p:spPr>
          <a:xfrm>
            <a:off x="9142413" y="1903413"/>
            <a:ext cx="9144000" cy="4545012"/>
          </a:xfrm>
          <a:solidFill>
            <a:schemeClr val="tx2">
              <a:alpha val="80000"/>
            </a:schemeClr>
          </a:solidFill>
        </p:spPr>
        <p:txBody>
          <a:bodyPr/>
          <a:lstStyle>
            <a:lvl1pPr>
              <a:defRPr baseline="0"/>
            </a:lvl1pPr>
          </a:lstStyle>
          <a:p>
            <a:pPr lvl="0"/>
            <a:r>
              <a:rPr kumimoji="1" lang="en-US" altLang="ja-JP" dirty="0"/>
              <a:t> </a:t>
            </a:r>
            <a:endParaRPr kumimoji="1" lang="ja-JP" altLang="en-US" dirty="0"/>
          </a:p>
        </p:txBody>
      </p:sp>
      <p:sp>
        <p:nvSpPr>
          <p:cNvPr id="11" name="テキスト プレースホルダー 11"/>
          <p:cNvSpPr>
            <a:spLocks noGrp="1"/>
          </p:cNvSpPr>
          <p:nvPr>
            <p:ph type="body" sz="quarter" idx="16" hasCustomPrompt="1"/>
          </p:nvPr>
        </p:nvSpPr>
        <p:spPr>
          <a:xfrm>
            <a:off x="3157541" y="7568135"/>
            <a:ext cx="11926325" cy="162581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3157541" y="6898695"/>
            <a:ext cx="119263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8" hasCustomPrompt="1"/>
          </p:nvPr>
        </p:nvSpPr>
        <p:spPr>
          <a:xfrm>
            <a:off x="9323226" y="2083160"/>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a:t>0</a:t>
            </a:r>
            <a:endParaRPr lang="en-US" dirty="0"/>
          </a:p>
        </p:txBody>
      </p:sp>
      <p:sp>
        <p:nvSpPr>
          <p:cNvPr id="14" name="テキスト プレースホルダー 9"/>
          <p:cNvSpPr>
            <a:spLocks noGrp="1"/>
          </p:cNvSpPr>
          <p:nvPr>
            <p:ph type="body" sz="quarter" idx="19" hasCustomPrompt="1"/>
          </p:nvPr>
        </p:nvSpPr>
        <p:spPr>
          <a:xfrm>
            <a:off x="10268331" y="2199732"/>
            <a:ext cx="90010" cy="900100"/>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5" name="テキスト プレースホルダー 11"/>
          <p:cNvSpPr>
            <a:spLocks noGrp="1"/>
          </p:cNvSpPr>
          <p:nvPr>
            <p:ph type="body" sz="quarter" idx="20" hasCustomPrompt="1"/>
          </p:nvPr>
        </p:nvSpPr>
        <p:spPr>
          <a:xfrm>
            <a:off x="10403346" y="2173170"/>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1" hasCustomPrompt="1"/>
          </p:nvPr>
        </p:nvSpPr>
        <p:spPr>
          <a:xfrm>
            <a:off x="9323226" y="3091713"/>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a:t>0</a:t>
            </a:r>
            <a:endParaRPr lang="en-US" dirty="0"/>
          </a:p>
        </p:txBody>
      </p:sp>
      <p:sp>
        <p:nvSpPr>
          <p:cNvPr id="17" name="テキスト プレースホルダー 9"/>
          <p:cNvSpPr>
            <a:spLocks noGrp="1"/>
          </p:cNvSpPr>
          <p:nvPr>
            <p:ph type="body" sz="quarter" idx="22" hasCustomPrompt="1"/>
          </p:nvPr>
        </p:nvSpPr>
        <p:spPr>
          <a:xfrm>
            <a:off x="10268331" y="3208285"/>
            <a:ext cx="90010" cy="900100"/>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8" name="テキスト プレースホルダー 11"/>
          <p:cNvSpPr>
            <a:spLocks noGrp="1"/>
          </p:cNvSpPr>
          <p:nvPr>
            <p:ph type="body" sz="quarter" idx="23" hasCustomPrompt="1"/>
          </p:nvPr>
        </p:nvSpPr>
        <p:spPr>
          <a:xfrm>
            <a:off x="10403346" y="3181723"/>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4" hasCustomPrompt="1"/>
          </p:nvPr>
        </p:nvSpPr>
        <p:spPr>
          <a:xfrm>
            <a:off x="9323226" y="4108385"/>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a:t>0</a:t>
            </a:r>
            <a:endParaRPr lang="en-US" dirty="0"/>
          </a:p>
        </p:txBody>
      </p:sp>
      <p:sp>
        <p:nvSpPr>
          <p:cNvPr id="20" name="テキスト プレースホルダー 9"/>
          <p:cNvSpPr>
            <a:spLocks noGrp="1"/>
          </p:cNvSpPr>
          <p:nvPr>
            <p:ph type="body" sz="quarter" idx="25" hasCustomPrompt="1"/>
          </p:nvPr>
        </p:nvSpPr>
        <p:spPr>
          <a:xfrm>
            <a:off x="10268331" y="4224957"/>
            <a:ext cx="90010" cy="900100"/>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21" name="テキスト プレースホルダー 11"/>
          <p:cNvSpPr>
            <a:spLocks noGrp="1"/>
          </p:cNvSpPr>
          <p:nvPr>
            <p:ph type="body" sz="quarter" idx="26" hasCustomPrompt="1"/>
          </p:nvPr>
        </p:nvSpPr>
        <p:spPr>
          <a:xfrm>
            <a:off x="10403346" y="4198395"/>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7" hasCustomPrompt="1"/>
          </p:nvPr>
        </p:nvSpPr>
        <p:spPr>
          <a:xfrm>
            <a:off x="9323226" y="5098495"/>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a:t>0</a:t>
            </a:r>
            <a:endParaRPr lang="en-US" dirty="0"/>
          </a:p>
        </p:txBody>
      </p:sp>
      <p:sp>
        <p:nvSpPr>
          <p:cNvPr id="23" name="テキスト プレースホルダー 9"/>
          <p:cNvSpPr>
            <a:spLocks noGrp="1"/>
          </p:cNvSpPr>
          <p:nvPr>
            <p:ph type="body" sz="quarter" idx="28" hasCustomPrompt="1"/>
          </p:nvPr>
        </p:nvSpPr>
        <p:spPr>
          <a:xfrm>
            <a:off x="10268331" y="5215067"/>
            <a:ext cx="90010" cy="900100"/>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24" name="テキスト プレースホルダー 11"/>
          <p:cNvSpPr>
            <a:spLocks noGrp="1"/>
          </p:cNvSpPr>
          <p:nvPr>
            <p:ph type="body" sz="quarter" idx="29" hasCustomPrompt="1"/>
          </p:nvPr>
        </p:nvSpPr>
        <p:spPr>
          <a:xfrm>
            <a:off x="10403346" y="5188505"/>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66889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Image and 3 Icons">
    <p:spTree>
      <p:nvGrpSpPr>
        <p:cNvPr id="1" name=""/>
        <p:cNvGrpSpPr/>
        <p:nvPr/>
      </p:nvGrpSpPr>
      <p:grpSpPr>
        <a:xfrm>
          <a:off x="0" y="0"/>
          <a:ext cx="0" cy="0"/>
          <a:chOff x="0" y="0"/>
          <a:chExt cx="0" cy="0"/>
        </a:xfrm>
      </p:grpSpPr>
      <p:sp>
        <p:nvSpPr>
          <p:cNvPr id="9" name="正方形/長方形 8"/>
          <p:cNvSpPr/>
          <p:nvPr userDrawn="1"/>
        </p:nvSpPr>
        <p:spPr>
          <a:xfrm>
            <a:off x="0" y="6313630"/>
            <a:ext cx="18286413" cy="3973369"/>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0" y="0"/>
            <a:ext cx="18286413" cy="6313630"/>
          </a:xfrm>
        </p:spPr>
        <p:txBody>
          <a:bodyPr/>
          <a:lstStyle>
            <a:lvl1pPr>
              <a:defRPr baseline="0"/>
            </a:lvl1pPr>
          </a:lstStyle>
          <a:p>
            <a:r>
              <a:rPr kumimoji="1" lang="en-US" altLang="ja-JP" dirty="0"/>
              <a:t>Add an image</a:t>
            </a:r>
            <a:endParaRPr kumimoji="1" lang="ja-JP" altLang="en-US" dirty="0"/>
          </a:p>
        </p:txBody>
      </p:sp>
      <p:sp>
        <p:nvSpPr>
          <p:cNvPr id="14" name="テキスト プレースホルダー 4"/>
          <p:cNvSpPr>
            <a:spLocks noGrp="1"/>
          </p:cNvSpPr>
          <p:nvPr>
            <p:ph type="body" sz="quarter" idx="25" hasCustomPrompt="1"/>
          </p:nvPr>
        </p:nvSpPr>
        <p:spPr>
          <a:xfrm>
            <a:off x="7994650" y="5162424"/>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a:t> </a:t>
            </a:r>
            <a:endParaRPr kumimoji="1" lang="ja-JP" altLang="en-US" dirty="0"/>
          </a:p>
        </p:txBody>
      </p:sp>
      <p:sp>
        <p:nvSpPr>
          <p:cNvPr id="15" name="図プレースホルダー 2"/>
          <p:cNvSpPr>
            <a:spLocks noGrp="1"/>
          </p:cNvSpPr>
          <p:nvPr>
            <p:ph type="pic" sz="quarter" idx="26" hasCustomPrompt="1"/>
          </p:nvPr>
        </p:nvSpPr>
        <p:spPr>
          <a:xfrm>
            <a:off x="8579850" y="5747489"/>
            <a:ext cx="1125125" cy="1125125"/>
          </a:xfrm>
        </p:spPr>
        <p:txBody>
          <a:bodyPr/>
          <a:lstStyle>
            <a:lvl1pPr>
              <a:defRPr/>
            </a:lvl1pPr>
          </a:lstStyle>
          <a:p>
            <a:r>
              <a:rPr kumimoji="1" lang="en-US" altLang="ja-JP" dirty="0"/>
              <a:t>ICON</a:t>
            </a:r>
            <a:endParaRPr kumimoji="1" lang="ja-JP" altLang="en-US" dirty="0"/>
          </a:p>
        </p:txBody>
      </p:sp>
      <p:sp>
        <p:nvSpPr>
          <p:cNvPr id="16" name="テキスト プレースホルダー 11"/>
          <p:cNvSpPr>
            <a:spLocks noGrp="1"/>
          </p:cNvSpPr>
          <p:nvPr>
            <p:ph type="body" sz="quarter" idx="27" hasCustomPrompt="1"/>
          </p:nvPr>
        </p:nvSpPr>
        <p:spPr>
          <a:xfrm>
            <a:off x="6737980" y="8144099"/>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28" hasCustomPrompt="1"/>
          </p:nvPr>
        </p:nvSpPr>
        <p:spPr>
          <a:xfrm>
            <a:off x="6737980" y="7564668"/>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a:t>Text Here</a:t>
            </a:r>
            <a:endParaRPr lang="en-US" dirty="0"/>
          </a:p>
        </p:txBody>
      </p:sp>
      <p:sp>
        <p:nvSpPr>
          <p:cNvPr id="18" name="テキスト プレースホルダー 4"/>
          <p:cNvSpPr>
            <a:spLocks noGrp="1"/>
          </p:cNvSpPr>
          <p:nvPr>
            <p:ph type="body" sz="quarter" idx="29" hasCustomPrompt="1"/>
          </p:nvPr>
        </p:nvSpPr>
        <p:spPr>
          <a:xfrm>
            <a:off x="2707491" y="5160640"/>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a:t> </a:t>
            </a:r>
            <a:endParaRPr kumimoji="1" lang="ja-JP" altLang="en-US" dirty="0"/>
          </a:p>
        </p:txBody>
      </p:sp>
      <p:sp>
        <p:nvSpPr>
          <p:cNvPr id="19" name="図プレースホルダー 2"/>
          <p:cNvSpPr>
            <a:spLocks noGrp="1"/>
          </p:cNvSpPr>
          <p:nvPr>
            <p:ph type="pic" sz="quarter" idx="30" hasCustomPrompt="1"/>
          </p:nvPr>
        </p:nvSpPr>
        <p:spPr>
          <a:xfrm>
            <a:off x="3292691" y="5745705"/>
            <a:ext cx="1125125" cy="1125125"/>
          </a:xfrm>
        </p:spPr>
        <p:txBody>
          <a:bodyPr/>
          <a:lstStyle>
            <a:lvl1pPr>
              <a:defRPr/>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31" hasCustomPrompt="1"/>
          </p:nvPr>
        </p:nvSpPr>
        <p:spPr>
          <a:xfrm>
            <a:off x="1450821" y="8142315"/>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2" hasCustomPrompt="1"/>
          </p:nvPr>
        </p:nvSpPr>
        <p:spPr>
          <a:xfrm>
            <a:off x="1450821" y="7562884"/>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a:t>Text Here</a:t>
            </a:r>
            <a:endParaRPr lang="en-US" dirty="0"/>
          </a:p>
        </p:txBody>
      </p:sp>
      <p:sp>
        <p:nvSpPr>
          <p:cNvPr id="22" name="テキスト プレースホルダー 4"/>
          <p:cNvSpPr>
            <a:spLocks noGrp="1"/>
          </p:cNvSpPr>
          <p:nvPr>
            <p:ph type="body" sz="quarter" idx="33" hasCustomPrompt="1"/>
          </p:nvPr>
        </p:nvSpPr>
        <p:spPr>
          <a:xfrm>
            <a:off x="13286867" y="5157754"/>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a:t> </a:t>
            </a:r>
            <a:endParaRPr kumimoji="1" lang="ja-JP" altLang="en-US" dirty="0"/>
          </a:p>
        </p:txBody>
      </p:sp>
      <p:sp>
        <p:nvSpPr>
          <p:cNvPr id="23" name="図プレースホルダー 2"/>
          <p:cNvSpPr>
            <a:spLocks noGrp="1"/>
          </p:cNvSpPr>
          <p:nvPr>
            <p:ph type="pic" sz="quarter" idx="34" hasCustomPrompt="1"/>
          </p:nvPr>
        </p:nvSpPr>
        <p:spPr>
          <a:xfrm>
            <a:off x="13872067" y="5742819"/>
            <a:ext cx="1125125" cy="1125125"/>
          </a:xfrm>
        </p:spPr>
        <p:txBody>
          <a:bodyPr/>
          <a:lstStyle>
            <a:lvl1pPr>
              <a:defRPr/>
            </a:lvl1pPr>
          </a:lstStyle>
          <a:p>
            <a:r>
              <a:rPr kumimoji="1" lang="en-US" altLang="ja-JP" dirty="0"/>
              <a:t>ICON</a:t>
            </a:r>
            <a:endParaRPr kumimoji="1" lang="ja-JP" altLang="en-US" dirty="0"/>
          </a:p>
        </p:txBody>
      </p:sp>
      <p:sp>
        <p:nvSpPr>
          <p:cNvPr id="24" name="テキスト プレースホルダー 11"/>
          <p:cNvSpPr>
            <a:spLocks noGrp="1"/>
          </p:cNvSpPr>
          <p:nvPr>
            <p:ph type="body" sz="quarter" idx="35" hasCustomPrompt="1"/>
          </p:nvPr>
        </p:nvSpPr>
        <p:spPr>
          <a:xfrm>
            <a:off x="12030197" y="8139429"/>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36" hasCustomPrompt="1"/>
          </p:nvPr>
        </p:nvSpPr>
        <p:spPr>
          <a:xfrm>
            <a:off x="12030197" y="7559998"/>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6911311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grpSp>
        <p:nvGrpSpPr>
          <p:cNvPr id="26" name="グループ化 25"/>
          <p:cNvGrpSpPr/>
          <p:nvPr userDrawn="1"/>
        </p:nvGrpSpPr>
        <p:grpSpPr>
          <a:xfrm>
            <a:off x="7952769" y="2287309"/>
            <a:ext cx="3234708" cy="3259869"/>
            <a:chOff x="3775000" y="2576471"/>
            <a:chExt cx="5088444" cy="5128022"/>
          </a:xfrm>
          <a:solidFill>
            <a:schemeClr val="accent1">
              <a:lumMod val="60000"/>
              <a:lumOff val="40000"/>
            </a:schemeClr>
          </a:solidFill>
        </p:grpSpPr>
        <p:sp>
          <p:nvSpPr>
            <p:cNvPr id="5" name="ドーナツ 4"/>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台形 5"/>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台形 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userDrawn="1"/>
          </p:nvGrpSpPr>
          <p:grpSpPr>
            <a:xfrm rot="8683707">
              <a:off x="5919624" y="2599846"/>
              <a:ext cx="776534" cy="5087308"/>
              <a:chOff x="9953296" y="2728871"/>
              <a:chExt cx="776534" cy="5087308"/>
            </a:xfrm>
            <a:grpFill/>
          </p:grpSpPr>
          <p:sp>
            <p:nvSpPr>
              <p:cNvPr id="11" name="台形 1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台形 1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rot="6486146">
              <a:off x="5930387" y="2598115"/>
              <a:ext cx="776534" cy="5087308"/>
              <a:chOff x="9953296" y="2728871"/>
              <a:chExt cx="776534" cy="5087308"/>
            </a:xfrm>
            <a:grpFill/>
          </p:grpSpPr>
          <p:sp>
            <p:nvSpPr>
              <p:cNvPr id="17" name="台形 1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台形 1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userDrawn="1"/>
          </p:nvGrpSpPr>
          <p:grpSpPr>
            <a:xfrm rot="4265237">
              <a:off x="5931523" y="2576485"/>
              <a:ext cx="776534" cy="5087308"/>
              <a:chOff x="9953296" y="2728871"/>
              <a:chExt cx="776534" cy="5087308"/>
            </a:xfrm>
            <a:grpFill/>
          </p:grpSpPr>
          <p:sp>
            <p:nvSpPr>
              <p:cNvPr id="20" name="台形 19"/>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台形 20"/>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rot="2213029">
              <a:off x="5911663" y="2617185"/>
              <a:ext cx="776534" cy="5087308"/>
              <a:chOff x="9953296" y="2728871"/>
              <a:chExt cx="776534" cy="5087308"/>
            </a:xfrm>
            <a:grpFill/>
          </p:grpSpPr>
          <p:sp>
            <p:nvSpPr>
              <p:cNvPr id="23" name="台形 2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台形 2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7" name="グループ化 26"/>
          <p:cNvGrpSpPr/>
          <p:nvPr userDrawn="1"/>
        </p:nvGrpSpPr>
        <p:grpSpPr>
          <a:xfrm>
            <a:off x="10821438" y="4862070"/>
            <a:ext cx="1954027" cy="1969226"/>
            <a:chOff x="3775000" y="2576471"/>
            <a:chExt cx="5088444" cy="5128022"/>
          </a:xfrm>
          <a:solidFill>
            <a:schemeClr val="accent1">
              <a:lumMod val="60000"/>
              <a:lumOff val="40000"/>
            </a:schemeClr>
          </a:solidFill>
        </p:grpSpPr>
        <p:sp>
          <p:nvSpPr>
            <p:cNvPr id="28" name="ドーナツ 27"/>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台形 28"/>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台形 2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rot="8683707">
              <a:off x="5919624" y="2599846"/>
              <a:ext cx="776534" cy="5087308"/>
              <a:chOff x="9953296" y="2728871"/>
              <a:chExt cx="776534" cy="5087308"/>
            </a:xfrm>
            <a:grpFill/>
          </p:grpSpPr>
          <p:sp>
            <p:nvSpPr>
              <p:cNvPr id="41" name="台形 4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台形 4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 name="グループ化 31"/>
            <p:cNvGrpSpPr/>
            <p:nvPr userDrawn="1"/>
          </p:nvGrpSpPr>
          <p:grpSpPr>
            <a:xfrm rot="6486146">
              <a:off x="5930387" y="2598115"/>
              <a:ext cx="776534" cy="5087308"/>
              <a:chOff x="9953296" y="2728871"/>
              <a:chExt cx="776534" cy="5087308"/>
            </a:xfrm>
            <a:grpFill/>
          </p:grpSpPr>
          <p:sp>
            <p:nvSpPr>
              <p:cNvPr id="39" name="台形 3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台形 3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rot="4265237">
              <a:off x="5931523" y="2576485"/>
              <a:ext cx="776534" cy="5087308"/>
              <a:chOff x="9953296" y="2728871"/>
              <a:chExt cx="776534" cy="5087308"/>
            </a:xfrm>
            <a:grpFill/>
          </p:grpSpPr>
          <p:sp>
            <p:nvSpPr>
              <p:cNvPr id="37" name="台形 3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台形 3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userDrawn="1"/>
          </p:nvGrpSpPr>
          <p:grpSpPr>
            <a:xfrm rot="2213029">
              <a:off x="5911663" y="2617185"/>
              <a:ext cx="776534" cy="5087308"/>
              <a:chOff x="9953296" y="2728871"/>
              <a:chExt cx="776534" cy="5087308"/>
            </a:xfrm>
            <a:grpFill/>
          </p:grpSpPr>
          <p:sp>
            <p:nvSpPr>
              <p:cNvPr id="35" name="台形 3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台形 3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3" name="グループ化 42"/>
          <p:cNvGrpSpPr/>
          <p:nvPr userDrawn="1"/>
        </p:nvGrpSpPr>
        <p:grpSpPr>
          <a:xfrm>
            <a:off x="6720664" y="5228491"/>
            <a:ext cx="2475236" cy="2494489"/>
            <a:chOff x="3775000" y="2576471"/>
            <a:chExt cx="5088444" cy="5128022"/>
          </a:xfrm>
          <a:solidFill>
            <a:schemeClr val="accent1">
              <a:lumMod val="60000"/>
              <a:lumOff val="40000"/>
            </a:schemeClr>
          </a:solidFill>
        </p:grpSpPr>
        <p:sp>
          <p:nvSpPr>
            <p:cNvPr id="44" name="ドーナツ 43"/>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台形 44"/>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台形 45"/>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p:cNvGrpSpPr/>
            <p:nvPr userDrawn="1"/>
          </p:nvGrpSpPr>
          <p:grpSpPr>
            <a:xfrm rot="8683707">
              <a:off x="5919624" y="2599846"/>
              <a:ext cx="776534" cy="5087308"/>
              <a:chOff x="9953296" y="2728871"/>
              <a:chExt cx="776534" cy="5087308"/>
            </a:xfrm>
            <a:grpFill/>
          </p:grpSpPr>
          <p:sp>
            <p:nvSpPr>
              <p:cNvPr id="57" name="台形 5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台形 5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userDrawn="1"/>
          </p:nvGrpSpPr>
          <p:grpSpPr>
            <a:xfrm rot="6486146">
              <a:off x="5930387" y="2598115"/>
              <a:ext cx="776534" cy="5087308"/>
              <a:chOff x="9953296" y="2728871"/>
              <a:chExt cx="776534" cy="5087308"/>
            </a:xfrm>
            <a:grpFill/>
          </p:grpSpPr>
          <p:sp>
            <p:nvSpPr>
              <p:cNvPr id="55" name="台形 5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台形 5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userDrawn="1"/>
          </p:nvGrpSpPr>
          <p:grpSpPr>
            <a:xfrm rot="4265237">
              <a:off x="5931523" y="2576485"/>
              <a:ext cx="776534" cy="5087308"/>
              <a:chOff x="9953296" y="2728871"/>
              <a:chExt cx="776534" cy="5087308"/>
            </a:xfrm>
            <a:grpFill/>
          </p:grpSpPr>
          <p:sp>
            <p:nvSpPr>
              <p:cNvPr id="53" name="台形 5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台形 5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p:cNvGrpSpPr/>
            <p:nvPr userDrawn="1"/>
          </p:nvGrpSpPr>
          <p:grpSpPr>
            <a:xfrm rot="2213029">
              <a:off x="5911663" y="2617185"/>
              <a:ext cx="776534" cy="5087308"/>
              <a:chOff x="9953296" y="2728871"/>
              <a:chExt cx="776534" cy="5087308"/>
            </a:xfrm>
            <a:grpFill/>
          </p:grpSpPr>
          <p:sp>
            <p:nvSpPr>
              <p:cNvPr id="51" name="台形 5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台形 5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9" name="グループ化 58"/>
          <p:cNvGrpSpPr/>
          <p:nvPr userDrawn="1"/>
        </p:nvGrpSpPr>
        <p:grpSpPr>
          <a:xfrm>
            <a:off x="4850094" y="3546320"/>
            <a:ext cx="2368323" cy="2386745"/>
            <a:chOff x="3775000" y="2576471"/>
            <a:chExt cx="5088444" cy="5128022"/>
          </a:xfrm>
          <a:solidFill>
            <a:schemeClr val="accent1">
              <a:lumMod val="60000"/>
              <a:lumOff val="40000"/>
            </a:schemeClr>
          </a:solidFill>
        </p:grpSpPr>
        <p:sp>
          <p:nvSpPr>
            <p:cNvPr id="60" name="ドーナツ 59"/>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台形 60"/>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台形 61"/>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p:cNvGrpSpPr/>
            <p:nvPr userDrawn="1"/>
          </p:nvGrpSpPr>
          <p:grpSpPr>
            <a:xfrm rot="8683707">
              <a:off x="5919624" y="2599846"/>
              <a:ext cx="776534" cy="5087308"/>
              <a:chOff x="9953296" y="2728871"/>
              <a:chExt cx="776534" cy="5087308"/>
            </a:xfrm>
            <a:grpFill/>
          </p:grpSpPr>
          <p:sp>
            <p:nvSpPr>
              <p:cNvPr id="73" name="台形 7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台形 7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p:cNvGrpSpPr/>
            <p:nvPr userDrawn="1"/>
          </p:nvGrpSpPr>
          <p:grpSpPr>
            <a:xfrm rot="6486146">
              <a:off x="5930387" y="2598115"/>
              <a:ext cx="776534" cy="5087308"/>
              <a:chOff x="9953296" y="2728871"/>
              <a:chExt cx="776534" cy="5087308"/>
            </a:xfrm>
            <a:grpFill/>
          </p:grpSpPr>
          <p:sp>
            <p:nvSpPr>
              <p:cNvPr id="71" name="台形 7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台形 7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p:cNvGrpSpPr/>
            <p:nvPr userDrawn="1"/>
          </p:nvGrpSpPr>
          <p:grpSpPr>
            <a:xfrm rot="4265237">
              <a:off x="5931523" y="2576485"/>
              <a:ext cx="776534" cy="5087308"/>
              <a:chOff x="9953296" y="2728871"/>
              <a:chExt cx="776534" cy="5087308"/>
            </a:xfrm>
            <a:grpFill/>
          </p:grpSpPr>
          <p:sp>
            <p:nvSpPr>
              <p:cNvPr id="69" name="台形 6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台形 6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 name="グループ化 65"/>
            <p:cNvGrpSpPr/>
            <p:nvPr userDrawn="1"/>
          </p:nvGrpSpPr>
          <p:grpSpPr>
            <a:xfrm rot="2213029">
              <a:off x="5911663" y="2617185"/>
              <a:ext cx="776534" cy="5087308"/>
              <a:chOff x="9953296" y="2728871"/>
              <a:chExt cx="776534" cy="5087308"/>
            </a:xfrm>
            <a:grpFill/>
          </p:grpSpPr>
          <p:sp>
            <p:nvSpPr>
              <p:cNvPr id="67" name="台形 6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台形 6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5" name="グループ化 74"/>
          <p:cNvGrpSpPr/>
          <p:nvPr userDrawn="1"/>
        </p:nvGrpSpPr>
        <p:grpSpPr>
          <a:xfrm>
            <a:off x="3068709" y="4765313"/>
            <a:ext cx="2077973" cy="2094136"/>
            <a:chOff x="3775000" y="2576471"/>
            <a:chExt cx="5088444" cy="5128022"/>
          </a:xfrm>
          <a:solidFill>
            <a:schemeClr val="accent1">
              <a:lumMod val="60000"/>
              <a:lumOff val="40000"/>
            </a:schemeClr>
          </a:solidFill>
        </p:grpSpPr>
        <p:sp>
          <p:nvSpPr>
            <p:cNvPr id="76" name="ドーナツ 75"/>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台形 76"/>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台形 77"/>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9" name="グループ化 78"/>
            <p:cNvGrpSpPr/>
            <p:nvPr userDrawn="1"/>
          </p:nvGrpSpPr>
          <p:grpSpPr>
            <a:xfrm rot="8683707">
              <a:off x="5919624" y="2599846"/>
              <a:ext cx="776534" cy="5087308"/>
              <a:chOff x="9953296" y="2728871"/>
              <a:chExt cx="776534" cy="5087308"/>
            </a:xfrm>
            <a:grpFill/>
          </p:grpSpPr>
          <p:sp>
            <p:nvSpPr>
              <p:cNvPr id="89" name="台形 8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台形 8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userDrawn="1"/>
          </p:nvGrpSpPr>
          <p:grpSpPr>
            <a:xfrm rot="6486146">
              <a:off x="5930387" y="2598115"/>
              <a:ext cx="776534" cy="5087308"/>
              <a:chOff x="9953296" y="2728871"/>
              <a:chExt cx="776534" cy="5087308"/>
            </a:xfrm>
            <a:grpFill/>
          </p:grpSpPr>
          <p:sp>
            <p:nvSpPr>
              <p:cNvPr id="87" name="台形 8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台形 8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1" name="グループ化 80"/>
            <p:cNvGrpSpPr/>
            <p:nvPr userDrawn="1"/>
          </p:nvGrpSpPr>
          <p:grpSpPr>
            <a:xfrm rot="4265237">
              <a:off x="5931523" y="2576485"/>
              <a:ext cx="776534" cy="5087308"/>
              <a:chOff x="9953296" y="2728871"/>
              <a:chExt cx="776534" cy="5087308"/>
            </a:xfrm>
            <a:grpFill/>
          </p:grpSpPr>
          <p:sp>
            <p:nvSpPr>
              <p:cNvPr id="85" name="台形 8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台形 8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p:cNvGrpSpPr/>
            <p:nvPr userDrawn="1"/>
          </p:nvGrpSpPr>
          <p:grpSpPr>
            <a:xfrm rot="2213029">
              <a:off x="5911663" y="2617185"/>
              <a:ext cx="776534" cy="5087308"/>
              <a:chOff x="9953296" y="2728871"/>
              <a:chExt cx="776534" cy="5087308"/>
            </a:xfrm>
            <a:grpFill/>
          </p:grpSpPr>
          <p:sp>
            <p:nvSpPr>
              <p:cNvPr id="83" name="台形 8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台形 8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91" name="テキスト プレースホルダー 11"/>
          <p:cNvSpPr>
            <a:spLocks noGrp="1"/>
          </p:cNvSpPr>
          <p:nvPr>
            <p:ph type="body" sz="quarter" idx="16" hasCustomPrompt="1"/>
          </p:nvPr>
        </p:nvSpPr>
        <p:spPr>
          <a:xfrm>
            <a:off x="1057972" y="7777592"/>
            <a:ext cx="4294891"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92" name="テキスト プレースホルダー 11"/>
          <p:cNvSpPr>
            <a:spLocks noGrp="1"/>
          </p:cNvSpPr>
          <p:nvPr>
            <p:ph type="body" sz="quarter" idx="17" hasCustomPrompt="1"/>
          </p:nvPr>
        </p:nvSpPr>
        <p:spPr>
          <a:xfrm>
            <a:off x="1057972" y="7236332"/>
            <a:ext cx="4294891"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93" name="テキスト プレースホルダー 11"/>
          <p:cNvSpPr>
            <a:spLocks noGrp="1"/>
          </p:cNvSpPr>
          <p:nvPr>
            <p:ph type="body" sz="quarter" idx="18" hasCustomPrompt="1"/>
          </p:nvPr>
        </p:nvSpPr>
        <p:spPr>
          <a:xfrm>
            <a:off x="805021" y="2473401"/>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94" name="テキスト プレースホルダー 11"/>
          <p:cNvSpPr>
            <a:spLocks noGrp="1"/>
          </p:cNvSpPr>
          <p:nvPr>
            <p:ph type="body" sz="quarter" idx="19" hasCustomPrompt="1"/>
          </p:nvPr>
        </p:nvSpPr>
        <p:spPr>
          <a:xfrm>
            <a:off x="805021" y="1932141"/>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95" name="テキスト プレースホルダー 11"/>
          <p:cNvSpPr>
            <a:spLocks noGrp="1"/>
          </p:cNvSpPr>
          <p:nvPr>
            <p:ph type="body" sz="quarter" idx="20" hasCustomPrompt="1"/>
          </p:nvPr>
        </p:nvSpPr>
        <p:spPr>
          <a:xfrm>
            <a:off x="13103646" y="5342450"/>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96" name="テキスト プレースホルダー 11"/>
          <p:cNvSpPr>
            <a:spLocks noGrp="1"/>
          </p:cNvSpPr>
          <p:nvPr>
            <p:ph type="body" sz="quarter" idx="21" hasCustomPrompt="1"/>
          </p:nvPr>
        </p:nvSpPr>
        <p:spPr>
          <a:xfrm>
            <a:off x="13103646" y="4801190"/>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97" name="テキスト プレースホルダー 11"/>
          <p:cNvSpPr>
            <a:spLocks noGrp="1"/>
          </p:cNvSpPr>
          <p:nvPr>
            <p:ph type="body" sz="quarter" idx="22" hasCustomPrompt="1"/>
          </p:nvPr>
        </p:nvSpPr>
        <p:spPr>
          <a:xfrm>
            <a:off x="11667139" y="2506057"/>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98" name="テキスト プレースホルダー 11"/>
          <p:cNvSpPr>
            <a:spLocks noGrp="1"/>
          </p:cNvSpPr>
          <p:nvPr>
            <p:ph type="body" sz="quarter" idx="23" hasCustomPrompt="1"/>
          </p:nvPr>
        </p:nvSpPr>
        <p:spPr>
          <a:xfrm>
            <a:off x="11667139" y="1964797"/>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99" name="テキスト プレースホルダー 11"/>
          <p:cNvSpPr>
            <a:spLocks noGrp="1"/>
          </p:cNvSpPr>
          <p:nvPr>
            <p:ph type="body" sz="quarter" idx="24" hasCustomPrompt="1"/>
          </p:nvPr>
        </p:nvSpPr>
        <p:spPr>
          <a:xfrm>
            <a:off x="9341327" y="7815212"/>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00" name="テキスト プレースホルダー 11"/>
          <p:cNvSpPr>
            <a:spLocks noGrp="1"/>
          </p:cNvSpPr>
          <p:nvPr>
            <p:ph type="body" sz="quarter" idx="25" hasCustomPrompt="1"/>
          </p:nvPr>
        </p:nvSpPr>
        <p:spPr>
          <a:xfrm>
            <a:off x="9341327" y="7273952"/>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grpSp>
        <p:nvGrpSpPr>
          <p:cNvPr id="8" name="グループ化 7"/>
          <p:cNvGrpSpPr/>
          <p:nvPr userDrawn="1"/>
        </p:nvGrpSpPr>
        <p:grpSpPr>
          <a:xfrm>
            <a:off x="5214551" y="2965622"/>
            <a:ext cx="894445" cy="1824663"/>
            <a:chOff x="5214551" y="2965622"/>
            <a:chExt cx="894445" cy="1824663"/>
          </a:xfrm>
        </p:grpSpPr>
        <p:sp>
          <p:nvSpPr>
            <p:cNvPr id="108" name="円/楕円 107"/>
            <p:cNvSpPr/>
            <p:nvPr userDrawn="1"/>
          </p:nvSpPr>
          <p:spPr>
            <a:xfrm>
              <a:off x="5948968" y="4630257"/>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フリーフォーム 116"/>
            <p:cNvSpPr/>
            <p:nvPr userDrawn="1"/>
          </p:nvSpPr>
          <p:spPr>
            <a:xfrm>
              <a:off x="5214551" y="2965622"/>
              <a:ext cx="853068" cy="1729946"/>
            </a:xfrm>
            <a:custGeom>
              <a:avLst/>
              <a:gdLst>
                <a:gd name="connsiteX0" fmla="*/ 803190 w 853068"/>
                <a:gd name="connsiteY0" fmla="*/ 2384854 h 2384854"/>
                <a:gd name="connsiteX1" fmla="*/ 766119 w 853068"/>
                <a:gd name="connsiteY1" fmla="*/ 877329 h 2384854"/>
                <a:gd name="connsiteX2" fmla="*/ 0 w 853068"/>
                <a:gd name="connsiteY2" fmla="*/ 0 h 2384854"/>
              </a:gdLst>
              <a:ahLst/>
              <a:cxnLst>
                <a:cxn ang="0">
                  <a:pos x="connsiteX0" y="connsiteY0"/>
                </a:cxn>
                <a:cxn ang="0">
                  <a:pos x="connsiteX1" y="connsiteY1"/>
                </a:cxn>
                <a:cxn ang="0">
                  <a:pos x="connsiteX2" y="connsiteY2"/>
                </a:cxn>
              </a:cxnLst>
              <a:rect l="l" t="t" r="r" b="b"/>
              <a:pathLst>
                <a:path w="853068" h="2384854">
                  <a:moveTo>
                    <a:pt x="803190" y="2384854"/>
                  </a:moveTo>
                  <a:cubicBezTo>
                    <a:pt x="851587" y="1829829"/>
                    <a:pt x="899984" y="1274805"/>
                    <a:pt x="766119" y="877329"/>
                  </a:cubicBezTo>
                  <a:cubicBezTo>
                    <a:pt x="632254" y="479853"/>
                    <a:pt x="316127" y="239926"/>
                    <a:pt x="0"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9482906" y="2323070"/>
            <a:ext cx="2033591" cy="1655487"/>
            <a:chOff x="9482906" y="2323070"/>
            <a:chExt cx="2033591" cy="1655487"/>
          </a:xfrm>
        </p:grpSpPr>
        <p:sp>
          <p:nvSpPr>
            <p:cNvPr id="106" name="円/楕円 105"/>
            <p:cNvSpPr/>
            <p:nvPr userDrawn="1"/>
          </p:nvSpPr>
          <p:spPr>
            <a:xfrm>
              <a:off x="9482906" y="3818529"/>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userDrawn="1"/>
          </p:nvSpPr>
          <p:spPr>
            <a:xfrm>
              <a:off x="9564130" y="2323070"/>
              <a:ext cx="1952367" cy="1544595"/>
            </a:xfrm>
            <a:custGeom>
              <a:avLst/>
              <a:gdLst>
                <a:gd name="connsiteX0" fmla="*/ 0 w 1952367"/>
                <a:gd name="connsiteY0" fmla="*/ 1544595 h 1544595"/>
                <a:gd name="connsiteX1" fmla="*/ 642551 w 1952367"/>
                <a:gd name="connsiteY1" fmla="*/ 308919 h 1544595"/>
                <a:gd name="connsiteX2" fmla="*/ 1952367 w 1952367"/>
                <a:gd name="connsiteY2" fmla="*/ 0 h 1544595"/>
              </a:gdLst>
              <a:ahLst/>
              <a:cxnLst>
                <a:cxn ang="0">
                  <a:pos x="connsiteX0" y="connsiteY0"/>
                </a:cxn>
                <a:cxn ang="0">
                  <a:pos x="connsiteX1" y="connsiteY1"/>
                </a:cxn>
                <a:cxn ang="0">
                  <a:pos x="connsiteX2" y="connsiteY2"/>
                </a:cxn>
              </a:cxnLst>
              <a:rect l="l" t="t" r="r" b="b"/>
              <a:pathLst>
                <a:path w="1952367" h="1544595">
                  <a:moveTo>
                    <a:pt x="0" y="1544595"/>
                  </a:moveTo>
                  <a:cubicBezTo>
                    <a:pt x="158578" y="1055473"/>
                    <a:pt x="317157" y="566351"/>
                    <a:pt x="642551" y="308919"/>
                  </a:cubicBezTo>
                  <a:cubicBezTo>
                    <a:pt x="967945" y="51487"/>
                    <a:pt x="1460156" y="25743"/>
                    <a:pt x="1952367"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userDrawn="1"/>
        </p:nvGrpSpPr>
        <p:grpSpPr>
          <a:xfrm>
            <a:off x="1977081" y="5726081"/>
            <a:ext cx="2206001" cy="1440838"/>
            <a:chOff x="1977081" y="5726081"/>
            <a:chExt cx="2206001" cy="1440838"/>
          </a:xfrm>
        </p:grpSpPr>
        <p:sp>
          <p:nvSpPr>
            <p:cNvPr id="103" name="円/楕円 102"/>
            <p:cNvSpPr/>
            <p:nvPr userDrawn="1"/>
          </p:nvSpPr>
          <p:spPr>
            <a:xfrm>
              <a:off x="4023054" y="5726081"/>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userDrawn="1"/>
          </p:nvSpPr>
          <p:spPr>
            <a:xfrm>
              <a:off x="1977081" y="5807676"/>
              <a:ext cx="2075935" cy="1359243"/>
            </a:xfrm>
            <a:custGeom>
              <a:avLst/>
              <a:gdLst>
                <a:gd name="connsiteX0" fmla="*/ 2075935 w 2075935"/>
                <a:gd name="connsiteY0" fmla="*/ 0 h 1359243"/>
                <a:gd name="connsiteX1" fmla="*/ 778476 w 2075935"/>
                <a:gd name="connsiteY1" fmla="*/ 358346 h 1359243"/>
                <a:gd name="connsiteX2" fmla="*/ 0 w 2075935"/>
                <a:gd name="connsiteY2" fmla="*/ 1359243 h 1359243"/>
              </a:gdLst>
              <a:ahLst/>
              <a:cxnLst>
                <a:cxn ang="0">
                  <a:pos x="connsiteX0" y="connsiteY0"/>
                </a:cxn>
                <a:cxn ang="0">
                  <a:pos x="connsiteX1" y="connsiteY1"/>
                </a:cxn>
                <a:cxn ang="0">
                  <a:pos x="connsiteX2" y="connsiteY2"/>
                </a:cxn>
              </a:cxnLst>
              <a:rect l="l" t="t" r="r" b="b"/>
              <a:pathLst>
                <a:path w="2075935" h="1359243">
                  <a:moveTo>
                    <a:pt x="2075935" y="0"/>
                  </a:moveTo>
                  <a:cubicBezTo>
                    <a:pt x="1600200" y="65903"/>
                    <a:pt x="1124465" y="131806"/>
                    <a:pt x="778476" y="358346"/>
                  </a:cubicBezTo>
                  <a:cubicBezTo>
                    <a:pt x="432487" y="584886"/>
                    <a:pt x="216243" y="972064"/>
                    <a:pt x="0" y="1359243"/>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userDrawn="1"/>
        </p:nvGrpSpPr>
        <p:grpSpPr>
          <a:xfrm>
            <a:off x="7872755" y="6385186"/>
            <a:ext cx="1431883" cy="1214219"/>
            <a:chOff x="7872755" y="6385186"/>
            <a:chExt cx="1431883" cy="1214219"/>
          </a:xfrm>
        </p:grpSpPr>
        <p:sp>
          <p:nvSpPr>
            <p:cNvPr id="105" name="円/楕円 104"/>
            <p:cNvSpPr/>
            <p:nvPr userDrawn="1"/>
          </p:nvSpPr>
          <p:spPr>
            <a:xfrm>
              <a:off x="7872755" y="6385186"/>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userDrawn="1"/>
          </p:nvSpPr>
          <p:spPr>
            <a:xfrm>
              <a:off x="7970108" y="6524368"/>
              <a:ext cx="1334530" cy="1075037"/>
            </a:xfrm>
            <a:custGeom>
              <a:avLst/>
              <a:gdLst>
                <a:gd name="connsiteX0" fmla="*/ 0 w 1334530"/>
                <a:gd name="connsiteY0" fmla="*/ 0 h 1075037"/>
                <a:gd name="connsiteX1" fmla="*/ 494270 w 1334530"/>
                <a:gd name="connsiteY1" fmla="*/ 790832 h 1075037"/>
                <a:gd name="connsiteX2" fmla="*/ 1334530 w 1334530"/>
                <a:gd name="connsiteY2" fmla="*/ 1075037 h 1075037"/>
              </a:gdLst>
              <a:ahLst/>
              <a:cxnLst>
                <a:cxn ang="0">
                  <a:pos x="connsiteX0" y="connsiteY0"/>
                </a:cxn>
                <a:cxn ang="0">
                  <a:pos x="connsiteX1" y="connsiteY1"/>
                </a:cxn>
                <a:cxn ang="0">
                  <a:pos x="connsiteX2" y="connsiteY2"/>
                </a:cxn>
              </a:cxnLst>
              <a:rect l="l" t="t" r="r" b="b"/>
              <a:pathLst>
                <a:path w="1334530" h="1075037">
                  <a:moveTo>
                    <a:pt x="0" y="0"/>
                  </a:moveTo>
                  <a:cubicBezTo>
                    <a:pt x="135924" y="305829"/>
                    <a:pt x="271848" y="611659"/>
                    <a:pt x="494270" y="790832"/>
                  </a:cubicBezTo>
                  <a:cubicBezTo>
                    <a:pt x="716692" y="970005"/>
                    <a:pt x="1025611" y="1022521"/>
                    <a:pt x="1334530" y="1075037"/>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11714086" y="5075269"/>
            <a:ext cx="1322292" cy="852587"/>
            <a:chOff x="11714086" y="5075269"/>
            <a:chExt cx="1322292" cy="852587"/>
          </a:xfrm>
        </p:grpSpPr>
        <p:sp>
          <p:nvSpPr>
            <p:cNvPr id="107" name="円/楕円 106"/>
            <p:cNvSpPr/>
            <p:nvPr userDrawn="1"/>
          </p:nvSpPr>
          <p:spPr>
            <a:xfrm>
              <a:off x="11714086" y="5767828"/>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userDrawn="1"/>
          </p:nvSpPr>
          <p:spPr>
            <a:xfrm>
              <a:off x="11813059" y="5075269"/>
              <a:ext cx="1223319" cy="757120"/>
            </a:xfrm>
            <a:custGeom>
              <a:avLst/>
              <a:gdLst>
                <a:gd name="connsiteX0" fmla="*/ 0 w 1223319"/>
                <a:gd name="connsiteY0" fmla="*/ 757120 h 757120"/>
                <a:gd name="connsiteX1" fmla="*/ 593125 w 1223319"/>
                <a:gd name="connsiteY1" fmla="*/ 114569 h 757120"/>
                <a:gd name="connsiteX2" fmla="*/ 1223319 w 1223319"/>
                <a:gd name="connsiteY2" fmla="*/ 3358 h 757120"/>
              </a:gdLst>
              <a:ahLst/>
              <a:cxnLst>
                <a:cxn ang="0">
                  <a:pos x="connsiteX0" y="connsiteY0"/>
                </a:cxn>
                <a:cxn ang="0">
                  <a:pos x="connsiteX1" y="connsiteY1"/>
                </a:cxn>
                <a:cxn ang="0">
                  <a:pos x="connsiteX2" y="connsiteY2"/>
                </a:cxn>
              </a:cxnLst>
              <a:rect l="l" t="t" r="r" b="b"/>
              <a:pathLst>
                <a:path w="1223319" h="757120">
                  <a:moveTo>
                    <a:pt x="0" y="757120"/>
                  </a:moveTo>
                  <a:cubicBezTo>
                    <a:pt x="194619" y="498658"/>
                    <a:pt x="389239" y="240196"/>
                    <a:pt x="593125" y="114569"/>
                  </a:cubicBezTo>
                  <a:cubicBezTo>
                    <a:pt x="797011" y="-11058"/>
                    <a:pt x="1010165" y="-3850"/>
                    <a:pt x="1223319" y="3358"/>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88791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grpSp>
        <p:nvGrpSpPr>
          <p:cNvPr id="13" name="グループ化 12"/>
          <p:cNvGrpSpPr/>
          <p:nvPr userDrawn="1"/>
        </p:nvGrpSpPr>
        <p:grpSpPr>
          <a:xfrm>
            <a:off x="1582365" y="1826282"/>
            <a:ext cx="4545506" cy="562130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36" hasCustomPrompt="1"/>
          </p:nvPr>
        </p:nvSpPr>
        <p:spPr>
          <a:xfrm>
            <a:off x="1582365" y="1817885"/>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37" hasCustomPrompt="1"/>
          </p:nvPr>
        </p:nvSpPr>
        <p:spPr>
          <a:xfrm>
            <a:off x="1582364" y="6907531"/>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38" hasCustomPrompt="1"/>
          </p:nvPr>
        </p:nvSpPr>
        <p:spPr>
          <a:xfrm>
            <a:off x="1582366" y="2591088"/>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17" name="ホームベース 16"/>
          <p:cNvSpPr/>
          <p:nvPr userDrawn="1"/>
        </p:nvSpPr>
        <p:spPr>
          <a:xfrm>
            <a:off x="1798874" y="4278776"/>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11"/>
          <p:cNvSpPr>
            <a:spLocks noGrp="1"/>
          </p:cNvSpPr>
          <p:nvPr>
            <p:ph type="body" sz="quarter" idx="39" hasCustomPrompt="1"/>
          </p:nvPr>
        </p:nvSpPr>
        <p:spPr>
          <a:xfrm>
            <a:off x="2158915" y="4166263"/>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19" name="ホームベース 18"/>
          <p:cNvSpPr/>
          <p:nvPr userDrawn="1"/>
        </p:nvSpPr>
        <p:spPr>
          <a:xfrm>
            <a:off x="1798874" y="49732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テキスト プレースホルダー 11"/>
          <p:cNvSpPr>
            <a:spLocks noGrp="1"/>
          </p:cNvSpPr>
          <p:nvPr>
            <p:ph type="body" sz="quarter" idx="40" hasCustomPrompt="1"/>
          </p:nvPr>
        </p:nvSpPr>
        <p:spPr>
          <a:xfrm>
            <a:off x="2158915" y="4860725"/>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21" name="ホームベース 20"/>
          <p:cNvSpPr/>
          <p:nvPr userDrawn="1"/>
        </p:nvSpPr>
        <p:spPr>
          <a:xfrm>
            <a:off x="1798874" y="5649061"/>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11"/>
          <p:cNvSpPr>
            <a:spLocks noGrp="1"/>
          </p:cNvSpPr>
          <p:nvPr>
            <p:ph type="body" sz="quarter" idx="41" hasCustomPrompt="1"/>
          </p:nvPr>
        </p:nvSpPr>
        <p:spPr>
          <a:xfrm>
            <a:off x="2158915" y="5536548"/>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23" name="ホームベース 22"/>
          <p:cNvSpPr/>
          <p:nvPr userDrawn="1"/>
        </p:nvSpPr>
        <p:spPr>
          <a:xfrm>
            <a:off x="1798874" y="632650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プレースホルダー 11"/>
          <p:cNvSpPr>
            <a:spLocks noGrp="1"/>
          </p:cNvSpPr>
          <p:nvPr>
            <p:ph type="body" sz="quarter" idx="42" hasCustomPrompt="1"/>
          </p:nvPr>
        </p:nvSpPr>
        <p:spPr>
          <a:xfrm>
            <a:off x="2158915" y="6213990"/>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grpSp>
        <p:nvGrpSpPr>
          <p:cNvPr id="25" name="グループ化 24"/>
          <p:cNvGrpSpPr/>
          <p:nvPr userDrawn="1"/>
        </p:nvGrpSpPr>
        <p:grpSpPr>
          <a:xfrm>
            <a:off x="6869660" y="1830319"/>
            <a:ext cx="4545506" cy="562130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43" hasCustomPrompt="1"/>
          </p:nvPr>
        </p:nvSpPr>
        <p:spPr>
          <a:xfrm>
            <a:off x="6869660" y="1821922"/>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6869659" y="6911568"/>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6869661" y="2595125"/>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32" name="ホームベース 31"/>
          <p:cNvSpPr/>
          <p:nvPr userDrawn="1"/>
        </p:nvSpPr>
        <p:spPr>
          <a:xfrm>
            <a:off x="7086169" y="428281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46" hasCustomPrompt="1"/>
          </p:nvPr>
        </p:nvSpPr>
        <p:spPr>
          <a:xfrm>
            <a:off x="7446210" y="4170300"/>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4" name="ホームベース 33"/>
          <p:cNvSpPr/>
          <p:nvPr userDrawn="1"/>
        </p:nvSpPr>
        <p:spPr>
          <a:xfrm>
            <a:off x="7086169" y="49772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47" hasCustomPrompt="1"/>
          </p:nvPr>
        </p:nvSpPr>
        <p:spPr>
          <a:xfrm>
            <a:off x="7446210" y="4864762"/>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6" name="ホームベース 35"/>
          <p:cNvSpPr/>
          <p:nvPr userDrawn="1"/>
        </p:nvSpPr>
        <p:spPr>
          <a:xfrm>
            <a:off x="7086169" y="565309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テキスト プレースホルダー 11"/>
          <p:cNvSpPr>
            <a:spLocks noGrp="1"/>
          </p:cNvSpPr>
          <p:nvPr>
            <p:ph type="body" sz="quarter" idx="48" hasCustomPrompt="1"/>
          </p:nvPr>
        </p:nvSpPr>
        <p:spPr>
          <a:xfrm>
            <a:off x="7446210" y="5540585"/>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8" name="ホームベース 37"/>
          <p:cNvSpPr/>
          <p:nvPr userDrawn="1"/>
        </p:nvSpPr>
        <p:spPr>
          <a:xfrm>
            <a:off x="7086169" y="633054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テキスト プレースホルダー 11"/>
          <p:cNvSpPr>
            <a:spLocks noGrp="1"/>
          </p:cNvSpPr>
          <p:nvPr>
            <p:ph type="body" sz="quarter" idx="49" hasCustomPrompt="1"/>
          </p:nvPr>
        </p:nvSpPr>
        <p:spPr>
          <a:xfrm>
            <a:off x="7446210" y="6218027"/>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grpSp>
        <p:nvGrpSpPr>
          <p:cNvPr id="40" name="グループ化 39"/>
          <p:cNvGrpSpPr/>
          <p:nvPr userDrawn="1"/>
        </p:nvGrpSpPr>
        <p:grpSpPr>
          <a:xfrm>
            <a:off x="12158542" y="1812181"/>
            <a:ext cx="4545506" cy="5621309"/>
            <a:chOff x="1582365" y="2308464"/>
            <a:chExt cx="4545506" cy="5621309"/>
          </a:xfrm>
        </p:grpSpPr>
        <p:sp>
          <p:nvSpPr>
            <p:cNvPr id="41" name="角丸四角形 40"/>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正方形/長方形 41"/>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正方形/長方形 42"/>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4" name="テキスト プレースホルダー 11"/>
          <p:cNvSpPr>
            <a:spLocks noGrp="1"/>
          </p:cNvSpPr>
          <p:nvPr>
            <p:ph type="body" sz="quarter" idx="50" hasCustomPrompt="1"/>
          </p:nvPr>
        </p:nvSpPr>
        <p:spPr>
          <a:xfrm>
            <a:off x="12158542" y="1803784"/>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45" name="テキスト プレースホルダー 11"/>
          <p:cNvSpPr>
            <a:spLocks noGrp="1"/>
          </p:cNvSpPr>
          <p:nvPr>
            <p:ph type="body" sz="quarter" idx="51" hasCustomPrompt="1"/>
          </p:nvPr>
        </p:nvSpPr>
        <p:spPr>
          <a:xfrm>
            <a:off x="12158541" y="6893430"/>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52" hasCustomPrompt="1"/>
          </p:nvPr>
        </p:nvSpPr>
        <p:spPr>
          <a:xfrm>
            <a:off x="12158543" y="2576987"/>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47" name="ホームベース 46"/>
          <p:cNvSpPr/>
          <p:nvPr userDrawn="1"/>
        </p:nvSpPr>
        <p:spPr>
          <a:xfrm>
            <a:off x="12375051" y="42646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8" name="テキスト プレースホルダー 11"/>
          <p:cNvSpPr>
            <a:spLocks noGrp="1"/>
          </p:cNvSpPr>
          <p:nvPr>
            <p:ph type="body" sz="quarter" idx="53" hasCustomPrompt="1"/>
          </p:nvPr>
        </p:nvSpPr>
        <p:spPr>
          <a:xfrm>
            <a:off x="12735092" y="4152162"/>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49" name="ホームベース 48"/>
          <p:cNvSpPr/>
          <p:nvPr userDrawn="1"/>
        </p:nvSpPr>
        <p:spPr>
          <a:xfrm>
            <a:off x="12375051" y="4959137"/>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0" name="テキスト プレースホルダー 11"/>
          <p:cNvSpPr>
            <a:spLocks noGrp="1"/>
          </p:cNvSpPr>
          <p:nvPr>
            <p:ph type="body" sz="quarter" idx="54" hasCustomPrompt="1"/>
          </p:nvPr>
        </p:nvSpPr>
        <p:spPr>
          <a:xfrm>
            <a:off x="12735092" y="4846624"/>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51" name="ホームベース 50"/>
          <p:cNvSpPr/>
          <p:nvPr userDrawn="1"/>
        </p:nvSpPr>
        <p:spPr>
          <a:xfrm>
            <a:off x="12375051" y="563496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11"/>
          <p:cNvSpPr>
            <a:spLocks noGrp="1"/>
          </p:cNvSpPr>
          <p:nvPr>
            <p:ph type="body" sz="quarter" idx="55" hasCustomPrompt="1"/>
          </p:nvPr>
        </p:nvSpPr>
        <p:spPr>
          <a:xfrm>
            <a:off x="12735092" y="5522447"/>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53" name="ホームベース 52"/>
          <p:cNvSpPr/>
          <p:nvPr userDrawn="1"/>
        </p:nvSpPr>
        <p:spPr>
          <a:xfrm>
            <a:off x="12375051" y="6312402"/>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テキスト プレースホルダー 11"/>
          <p:cNvSpPr>
            <a:spLocks noGrp="1"/>
          </p:cNvSpPr>
          <p:nvPr>
            <p:ph type="body" sz="quarter" idx="56" hasCustomPrompt="1"/>
          </p:nvPr>
        </p:nvSpPr>
        <p:spPr>
          <a:xfrm>
            <a:off x="12735092" y="6199889"/>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cxnSp>
        <p:nvCxnSpPr>
          <p:cNvPr id="55" name="直線コネクタ 54"/>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9152461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grpSp>
        <p:nvGrpSpPr>
          <p:cNvPr id="13" name="グループ化 12"/>
          <p:cNvGrpSpPr/>
          <p:nvPr userDrawn="1"/>
        </p:nvGrpSpPr>
        <p:grpSpPr>
          <a:xfrm>
            <a:off x="817282" y="1826282"/>
            <a:ext cx="3780420" cy="562130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36" hasCustomPrompt="1"/>
          </p:nvPr>
        </p:nvSpPr>
        <p:spPr>
          <a:xfrm>
            <a:off x="817282" y="1817885"/>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37" hasCustomPrompt="1"/>
          </p:nvPr>
        </p:nvSpPr>
        <p:spPr>
          <a:xfrm>
            <a:off x="817281" y="6907531"/>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38" hasCustomPrompt="1"/>
          </p:nvPr>
        </p:nvSpPr>
        <p:spPr>
          <a:xfrm>
            <a:off x="817283" y="2591088"/>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17" name="ホームベース 16"/>
          <p:cNvSpPr/>
          <p:nvPr userDrawn="1"/>
        </p:nvSpPr>
        <p:spPr>
          <a:xfrm>
            <a:off x="1042305" y="4278776"/>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11"/>
          <p:cNvSpPr>
            <a:spLocks noGrp="1"/>
          </p:cNvSpPr>
          <p:nvPr>
            <p:ph type="body" sz="quarter" idx="39" hasCustomPrompt="1"/>
          </p:nvPr>
        </p:nvSpPr>
        <p:spPr>
          <a:xfrm>
            <a:off x="1357342" y="4166263"/>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19" name="ホームベース 18"/>
          <p:cNvSpPr/>
          <p:nvPr userDrawn="1"/>
        </p:nvSpPr>
        <p:spPr>
          <a:xfrm>
            <a:off x="1033788" y="49732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テキスト プレースホルダー 11"/>
          <p:cNvSpPr>
            <a:spLocks noGrp="1"/>
          </p:cNvSpPr>
          <p:nvPr>
            <p:ph type="body" sz="quarter" idx="40" hasCustomPrompt="1"/>
          </p:nvPr>
        </p:nvSpPr>
        <p:spPr>
          <a:xfrm>
            <a:off x="1357342" y="486072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21" name="ホームベース 20"/>
          <p:cNvSpPr/>
          <p:nvPr userDrawn="1"/>
        </p:nvSpPr>
        <p:spPr>
          <a:xfrm>
            <a:off x="1042305" y="5649061"/>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11"/>
          <p:cNvSpPr>
            <a:spLocks noGrp="1"/>
          </p:cNvSpPr>
          <p:nvPr>
            <p:ph type="body" sz="quarter" idx="41" hasCustomPrompt="1"/>
          </p:nvPr>
        </p:nvSpPr>
        <p:spPr>
          <a:xfrm>
            <a:off x="1357342" y="5536548"/>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23" name="ホームベース 22"/>
          <p:cNvSpPr/>
          <p:nvPr userDrawn="1"/>
        </p:nvSpPr>
        <p:spPr>
          <a:xfrm>
            <a:off x="1042305" y="632650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プレースホルダー 11"/>
          <p:cNvSpPr>
            <a:spLocks noGrp="1"/>
          </p:cNvSpPr>
          <p:nvPr>
            <p:ph type="body" sz="quarter" idx="42" hasCustomPrompt="1"/>
          </p:nvPr>
        </p:nvSpPr>
        <p:spPr>
          <a:xfrm>
            <a:off x="1357342" y="621399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grpSp>
        <p:nvGrpSpPr>
          <p:cNvPr id="25" name="グループ化 24"/>
          <p:cNvGrpSpPr/>
          <p:nvPr userDrawn="1"/>
        </p:nvGrpSpPr>
        <p:grpSpPr>
          <a:xfrm>
            <a:off x="5101276" y="1830319"/>
            <a:ext cx="3780420" cy="562130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43" hasCustomPrompt="1"/>
          </p:nvPr>
        </p:nvSpPr>
        <p:spPr>
          <a:xfrm>
            <a:off x="5101276" y="1821922"/>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5101275" y="6911568"/>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5101277" y="2595125"/>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32" name="ホームベース 31"/>
          <p:cNvSpPr/>
          <p:nvPr userDrawn="1"/>
        </p:nvSpPr>
        <p:spPr>
          <a:xfrm>
            <a:off x="5317782" y="428281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46" hasCustomPrompt="1"/>
          </p:nvPr>
        </p:nvSpPr>
        <p:spPr>
          <a:xfrm>
            <a:off x="5641336" y="417030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4" name="ホームベース 33"/>
          <p:cNvSpPr/>
          <p:nvPr userDrawn="1"/>
        </p:nvSpPr>
        <p:spPr>
          <a:xfrm>
            <a:off x="5317782" y="49772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47" hasCustomPrompt="1"/>
          </p:nvPr>
        </p:nvSpPr>
        <p:spPr>
          <a:xfrm>
            <a:off x="5641336" y="486476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6" name="ホームベース 35"/>
          <p:cNvSpPr/>
          <p:nvPr userDrawn="1"/>
        </p:nvSpPr>
        <p:spPr>
          <a:xfrm>
            <a:off x="5317782" y="565309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テキスト プレースホルダー 11"/>
          <p:cNvSpPr>
            <a:spLocks noGrp="1"/>
          </p:cNvSpPr>
          <p:nvPr>
            <p:ph type="body" sz="quarter" idx="48" hasCustomPrompt="1"/>
          </p:nvPr>
        </p:nvSpPr>
        <p:spPr>
          <a:xfrm>
            <a:off x="5641336" y="554058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38" name="ホームベース 37"/>
          <p:cNvSpPr/>
          <p:nvPr userDrawn="1"/>
        </p:nvSpPr>
        <p:spPr>
          <a:xfrm>
            <a:off x="5317782" y="633054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テキスト プレースホルダー 11"/>
          <p:cNvSpPr>
            <a:spLocks noGrp="1"/>
          </p:cNvSpPr>
          <p:nvPr>
            <p:ph type="body" sz="quarter" idx="49" hasCustomPrompt="1"/>
          </p:nvPr>
        </p:nvSpPr>
        <p:spPr>
          <a:xfrm>
            <a:off x="5641336" y="621802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cxnSp>
        <p:nvCxnSpPr>
          <p:cNvPr id="55" name="直線コネクタ 54"/>
          <p:cNvCxnSpPr/>
          <p:nvPr userDrawn="1"/>
        </p:nvCxnSpPr>
        <p:spPr>
          <a:xfrm flipH="1" flipV="1">
            <a:off x="3476491"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grpSp>
        <p:nvGrpSpPr>
          <p:cNvPr id="72" name="グループ化 71"/>
          <p:cNvGrpSpPr/>
          <p:nvPr userDrawn="1"/>
        </p:nvGrpSpPr>
        <p:grpSpPr>
          <a:xfrm>
            <a:off x="9368232" y="1832544"/>
            <a:ext cx="3780420" cy="5621309"/>
            <a:chOff x="1582365" y="2308464"/>
            <a:chExt cx="4545506" cy="5621309"/>
          </a:xfrm>
        </p:grpSpPr>
        <p:sp>
          <p:nvSpPr>
            <p:cNvPr id="73" name="角丸四角形 72"/>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正方形/長方形 73"/>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正方形/長方形 74"/>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テキスト プレースホルダー 11"/>
          <p:cNvSpPr>
            <a:spLocks noGrp="1"/>
          </p:cNvSpPr>
          <p:nvPr>
            <p:ph type="body" sz="quarter" idx="58" hasCustomPrompt="1"/>
          </p:nvPr>
        </p:nvSpPr>
        <p:spPr>
          <a:xfrm>
            <a:off x="9368232" y="1824147"/>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77" name="テキスト プレースホルダー 11"/>
          <p:cNvSpPr>
            <a:spLocks noGrp="1"/>
          </p:cNvSpPr>
          <p:nvPr>
            <p:ph type="body" sz="quarter" idx="59" hasCustomPrompt="1"/>
          </p:nvPr>
        </p:nvSpPr>
        <p:spPr>
          <a:xfrm>
            <a:off x="9368231" y="6913793"/>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78" name="テキスト プレースホルダー 11"/>
          <p:cNvSpPr>
            <a:spLocks noGrp="1"/>
          </p:cNvSpPr>
          <p:nvPr>
            <p:ph type="body" sz="quarter" idx="60" hasCustomPrompt="1"/>
          </p:nvPr>
        </p:nvSpPr>
        <p:spPr>
          <a:xfrm>
            <a:off x="9368233" y="2597350"/>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79" name="ホームベース 78"/>
          <p:cNvSpPr/>
          <p:nvPr userDrawn="1"/>
        </p:nvSpPr>
        <p:spPr>
          <a:xfrm>
            <a:off x="9584738" y="42850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0" name="テキスト プレースホルダー 11"/>
          <p:cNvSpPr>
            <a:spLocks noGrp="1"/>
          </p:cNvSpPr>
          <p:nvPr>
            <p:ph type="body" sz="quarter" idx="61" hasCustomPrompt="1"/>
          </p:nvPr>
        </p:nvSpPr>
        <p:spPr>
          <a:xfrm>
            <a:off x="9908292" y="417252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81" name="ホームベース 80"/>
          <p:cNvSpPr/>
          <p:nvPr userDrawn="1"/>
        </p:nvSpPr>
        <p:spPr>
          <a:xfrm>
            <a:off x="9584738" y="497950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2" name="テキスト プレースホルダー 11"/>
          <p:cNvSpPr>
            <a:spLocks noGrp="1"/>
          </p:cNvSpPr>
          <p:nvPr>
            <p:ph type="body" sz="quarter" idx="62" hasCustomPrompt="1"/>
          </p:nvPr>
        </p:nvSpPr>
        <p:spPr>
          <a:xfrm>
            <a:off x="9908292" y="486698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83" name="ホームベース 82"/>
          <p:cNvSpPr/>
          <p:nvPr userDrawn="1"/>
        </p:nvSpPr>
        <p:spPr>
          <a:xfrm>
            <a:off x="9584738" y="565532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テキスト プレースホルダー 11"/>
          <p:cNvSpPr>
            <a:spLocks noGrp="1"/>
          </p:cNvSpPr>
          <p:nvPr>
            <p:ph type="body" sz="quarter" idx="63" hasCustomPrompt="1"/>
          </p:nvPr>
        </p:nvSpPr>
        <p:spPr>
          <a:xfrm>
            <a:off x="9908292" y="554281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85" name="ホームベース 84"/>
          <p:cNvSpPr/>
          <p:nvPr userDrawn="1"/>
        </p:nvSpPr>
        <p:spPr>
          <a:xfrm>
            <a:off x="9584738" y="633276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6" name="テキスト プレースホルダー 11"/>
          <p:cNvSpPr>
            <a:spLocks noGrp="1"/>
          </p:cNvSpPr>
          <p:nvPr>
            <p:ph type="body" sz="quarter" idx="64" hasCustomPrompt="1"/>
          </p:nvPr>
        </p:nvSpPr>
        <p:spPr>
          <a:xfrm>
            <a:off x="9908292" y="622025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grpSp>
        <p:nvGrpSpPr>
          <p:cNvPr id="87" name="グループ化 86"/>
          <p:cNvGrpSpPr/>
          <p:nvPr userDrawn="1"/>
        </p:nvGrpSpPr>
        <p:grpSpPr>
          <a:xfrm>
            <a:off x="13652226" y="1836581"/>
            <a:ext cx="3780420" cy="5621309"/>
            <a:chOff x="1582365" y="2308464"/>
            <a:chExt cx="4545506" cy="5621309"/>
          </a:xfrm>
        </p:grpSpPr>
        <p:sp>
          <p:nvSpPr>
            <p:cNvPr id="88" name="角丸四角形 87"/>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9" name="正方形/長方形 88"/>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正方形/長方形 89"/>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91" name="テキスト プレースホルダー 11"/>
          <p:cNvSpPr>
            <a:spLocks noGrp="1"/>
          </p:cNvSpPr>
          <p:nvPr>
            <p:ph type="body" sz="quarter" idx="65" hasCustomPrompt="1"/>
          </p:nvPr>
        </p:nvSpPr>
        <p:spPr>
          <a:xfrm>
            <a:off x="13652226" y="1828184"/>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a:t>TEXT HERE</a:t>
            </a:r>
            <a:endParaRPr lang="en-US" dirty="0"/>
          </a:p>
        </p:txBody>
      </p:sp>
      <p:sp>
        <p:nvSpPr>
          <p:cNvPr id="92" name="テキスト プレースホルダー 11"/>
          <p:cNvSpPr>
            <a:spLocks noGrp="1"/>
          </p:cNvSpPr>
          <p:nvPr>
            <p:ph type="body" sz="quarter" idx="66" hasCustomPrompt="1"/>
          </p:nvPr>
        </p:nvSpPr>
        <p:spPr>
          <a:xfrm>
            <a:off x="13652225" y="6917830"/>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a:t>TEXT HERE</a:t>
            </a:r>
            <a:endParaRPr lang="en-US" dirty="0"/>
          </a:p>
        </p:txBody>
      </p:sp>
      <p:sp>
        <p:nvSpPr>
          <p:cNvPr id="93" name="テキスト プレースホルダー 11"/>
          <p:cNvSpPr>
            <a:spLocks noGrp="1"/>
          </p:cNvSpPr>
          <p:nvPr>
            <p:ph type="body" sz="quarter" idx="67" hasCustomPrompt="1"/>
          </p:nvPr>
        </p:nvSpPr>
        <p:spPr>
          <a:xfrm>
            <a:off x="13652227" y="2601387"/>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a:t>WORD</a:t>
            </a:r>
            <a:endParaRPr lang="en-US" dirty="0"/>
          </a:p>
        </p:txBody>
      </p:sp>
      <p:sp>
        <p:nvSpPr>
          <p:cNvPr id="94" name="ホームベース 93"/>
          <p:cNvSpPr/>
          <p:nvPr userDrawn="1"/>
        </p:nvSpPr>
        <p:spPr>
          <a:xfrm>
            <a:off x="13868732" y="42890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5" name="テキスト プレースホルダー 11"/>
          <p:cNvSpPr>
            <a:spLocks noGrp="1"/>
          </p:cNvSpPr>
          <p:nvPr>
            <p:ph type="body" sz="quarter" idx="68" hasCustomPrompt="1"/>
          </p:nvPr>
        </p:nvSpPr>
        <p:spPr>
          <a:xfrm>
            <a:off x="14192286" y="417656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96" name="ホームベース 95"/>
          <p:cNvSpPr/>
          <p:nvPr userDrawn="1"/>
        </p:nvSpPr>
        <p:spPr>
          <a:xfrm>
            <a:off x="13868732" y="4983537"/>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7" name="テキスト プレースホルダー 11"/>
          <p:cNvSpPr>
            <a:spLocks noGrp="1"/>
          </p:cNvSpPr>
          <p:nvPr>
            <p:ph type="body" sz="quarter" idx="69" hasCustomPrompt="1"/>
          </p:nvPr>
        </p:nvSpPr>
        <p:spPr>
          <a:xfrm>
            <a:off x="14192286" y="4871024"/>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98" name="ホームベース 97"/>
          <p:cNvSpPr/>
          <p:nvPr userDrawn="1"/>
        </p:nvSpPr>
        <p:spPr>
          <a:xfrm>
            <a:off x="13868732" y="565936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9" name="テキスト プレースホルダー 11"/>
          <p:cNvSpPr>
            <a:spLocks noGrp="1"/>
          </p:cNvSpPr>
          <p:nvPr>
            <p:ph type="body" sz="quarter" idx="70" hasCustomPrompt="1"/>
          </p:nvPr>
        </p:nvSpPr>
        <p:spPr>
          <a:xfrm>
            <a:off x="14192286" y="554684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
        <p:nvSpPr>
          <p:cNvPr id="100" name="ホームベース 99"/>
          <p:cNvSpPr/>
          <p:nvPr userDrawn="1"/>
        </p:nvSpPr>
        <p:spPr>
          <a:xfrm>
            <a:off x="13868732" y="6336802"/>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1" name="テキスト プレースホルダー 11"/>
          <p:cNvSpPr>
            <a:spLocks noGrp="1"/>
          </p:cNvSpPr>
          <p:nvPr>
            <p:ph type="body" sz="quarter" idx="71" hasCustomPrompt="1"/>
          </p:nvPr>
        </p:nvSpPr>
        <p:spPr>
          <a:xfrm>
            <a:off x="14192286" y="6224289"/>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8383746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rmal Tabl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1034618" y="2668225"/>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878870" y="2668225"/>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989720" y="2668225"/>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3100571" y="2668225"/>
            <a:ext cx="4042080"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78730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453400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528069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011158"/>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878870"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878870"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878870"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011158"/>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989720"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989720"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011158"/>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3100571"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3100571"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011158"/>
            <a:ext cx="4042080"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878871"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9000490"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13086627"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1037960" y="3805046"/>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1037960" y="453400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1037960" y="5280697"/>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1037960" y="602351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4878870"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4875528"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4875528"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4871452"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9007908"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9004566"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9004566"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9000490"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13100571"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13097229"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13097229"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13093153"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3273959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rmal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1034618" y="1890577"/>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878870" y="1890577"/>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989720" y="1890577"/>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3100571" y="1890577"/>
            <a:ext cx="4042080"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009661"/>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3756355"/>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878870"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878870"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87887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正方形/長方形 19"/>
          <p:cNvSpPr/>
          <p:nvPr userDrawn="1"/>
        </p:nvSpPr>
        <p:spPr>
          <a:xfrm>
            <a:off x="487887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87887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989720"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989720"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98972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98972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3100571"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3100571"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3100571"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3100571"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743133"/>
            <a:ext cx="4042080"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878871"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9000490"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13086627"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1037960" y="302739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1037960" y="375635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4878870"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4875528"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4875528"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4878870"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4883808"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4871452"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9007908"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9004566"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9004566"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9007908"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9012846"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9000490"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13100571"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13097229"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13097229"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13100571"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13105509"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13093153"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850091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ormal 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1034618" y="1890577"/>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912736"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018081"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4259561" y="1890577"/>
            <a:ext cx="2883089"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009661"/>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3756355"/>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912736"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912736"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912736"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正方形/長方形 19"/>
          <p:cNvSpPr/>
          <p:nvPr userDrawn="1"/>
        </p:nvSpPr>
        <p:spPr>
          <a:xfrm>
            <a:off x="4912736"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912736"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912736"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018081"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018081"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018081"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018081"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018081"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018081"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4259561" y="3009661"/>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4259561" y="3756355"/>
            <a:ext cx="2883089"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4259561" y="4503049"/>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4259561" y="5249743"/>
            <a:ext cx="2883089"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4259561" y="5996437"/>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4259561" y="6743133"/>
            <a:ext cx="2883089"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912737"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8028851"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14245617" y="2028221"/>
            <a:ext cx="2883089"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1037960" y="302739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1037960" y="375635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4912736"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4909394"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4909394"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4912736"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4917674"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4905318"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8036269"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8032927"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8032927"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8036269"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8041207"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8028851"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14259561" y="3045084"/>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14256219" y="3774041"/>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14256219" y="4520735"/>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14259561" y="5267429"/>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14264499" y="6031834"/>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14252143" y="6773176"/>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
        <p:nvSpPr>
          <p:cNvPr id="76" name="正方形/長方形 75"/>
          <p:cNvSpPr/>
          <p:nvPr userDrawn="1"/>
        </p:nvSpPr>
        <p:spPr>
          <a:xfrm>
            <a:off x="11131224"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正方形/長方形 76"/>
          <p:cNvSpPr/>
          <p:nvPr userDrawn="1"/>
        </p:nvSpPr>
        <p:spPr>
          <a:xfrm>
            <a:off x="11131224"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8" name="正方形/長方形 77"/>
          <p:cNvSpPr/>
          <p:nvPr userDrawn="1"/>
        </p:nvSpPr>
        <p:spPr>
          <a:xfrm>
            <a:off x="11131224"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9" name="正方形/長方形 78"/>
          <p:cNvSpPr/>
          <p:nvPr userDrawn="1"/>
        </p:nvSpPr>
        <p:spPr>
          <a:xfrm>
            <a:off x="11131224"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0" name="正方形/長方形 79"/>
          <p:cNvSpPr/>
          <p:nvPr userDrawn="1"/>
        </p:nvSpPr>
        <p:spPr>
          <a:xfrm>
            <a:off x="11131224"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1" name="正方形/長方形 80"/>
          <p:cNvSpPr/>
          <p:nvPr userDrawn="1"/>
        </p:nvSpPr>
        <p:spPr>
          <a:xfrm>
            <a:off x="11131224"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2" name="正方形/長方形 81"/>
          <p:cNvSpPr/>
          <p:nvPr userDrawn="1"/>
        </p:nvSpPr>
        <p:spPr>
          <a:xfrm>
            <a:off x="11131224"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テキスト プレースホルダー 11"/>
          <p:cNvSpPr>
            <a:spLocks noGrp="1"/>
          </p:cNvSpPr>
          <p:nvPr>
            <p:ph type="body" sz="quarter" idx="64" hasCustomPrompt="1"/>
          </p:nvPr>
        </p:nvSpPr>
        <p:spPr>
          <a:xfrm>
            <a:off x="11141994"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84" name="テキスト プレースホルダー 11"/>
          <p:cNvSpPr>
            <a:spLocks noGrp="1"/>
          </p:cNvSpPr>
          <p:nvPr>
            <p:ph type="body" sz="quarter" idx="65" hasCustomPrompt="1"/>
          </p:nvPr>
        </p:nvSpPr>
        <p:spPr>
          <a:xfrm>
            <a:off x="11149412"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85" name="テキスト プレースホルダー 11"/>
          <p:cNvSpPr>
            <a:spLocks noGrp="1"/>
          </p:cNvSpPr>
          <p:nvPr>
            <p:ph type="body" sz="quarter" idx="66" hasCustomPrompt="1"/>
          </p:nvPr>
        </p:nvSpPr>
        <p:spPr>
          <a:xfrm>
            <a:off x="11146070"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86" name="テキスト プレースホルダー 11"/>
          <p:cNvSpPr>
            <a:spLocks noGrp="1"/>
          </p:cNvSpPr>
          <p:nvPr>
            <p:ph type="body" sz="quarter" idx="67" hasCustomPrompt="1"/>
          </p:nvPr>
        </p:nvSpPr>
        <p:spPr>
          <a:xfrm>
            <a:off x="11146070"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87" name="テキスト プレースホルダー 11"/>
          <p:cNvSpPr>
            <a:spLocks noGrp="1"/>
          </p:cNvSpPr>
          <p:nvPr>
            <p:ph type="body" sz="quarter" idx="68" hasCustomPrompt="1"/>
          </p:nvPr>
        </p:nvSpPr>
        <p:spPr>
          <a:xfrm>
            <a:off x="11149412"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88" name="テキスト プレースホルダー 11"/>
          <p:cNvSpPr>
            <a:spLocks noGrp="1"/>
          </p:cNvSpPr>
          <p:nvPr>
            <p:ph type="body" sz="quarter" idx="69" hasCustomPrompt="1"/>
          </p:nvPr>
        </p:nvSpPr>
        <p:spPr>
          <a:xfrm>
            <a:off x="11154350"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89" name="テキスト プレースホルダー 11"/>
          <p:cNvSpPr>
            <a:spLocks noGrp="1"/>
          </p:cNvSpPr>
          <p:nvPr>
            <p:ph type="body" sz="quarter" idx="70" hasCustomPrompt="1"/>
          </p:nvPr>
        </p:nvSpPr>
        <p:spPr>
          <a:xfrm>
            <a:off x="11141994"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9402727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1 つの角を丸めた四角形 4"/>
          <p:cNvSpPr/>
          <p:nvPr userDrawn="1"/>
        </p:nvSpPr>
        <p:spPr>
          <a:xfrm flipH="1">
            <a:off x="1034618" y="1890577"/>
            <a:ext cx="3780420" cy="2520000"/>
          </a:xfrm>
          <a:prstGeom prst="round1Rect">
            <a:avLst>
              <a:gd name="adj" fmla="val 6860"/>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29767"/>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kumimoji="1" lang="ja-JP" altLang="en-US"/>
          </a:p>
        </p:txBody>
      </p:sp>
      <p:sp>
        <p:nvSpPr>
          <p:cNvPr id="19" name="正方形/長方形 18"/>
          <p:cNvSpPr/>
          <p:nvPr userDrawn="1"/>
        </p:nvSpPr>
        <p:spPr>
          <a:xfrm>
            <a:off x="487887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0" name="正方形/長方形 19"/>
          <p:cNvSpPr/>
          <p:nvPr userDrawn="1"/>
        </p:nvSpPr>
        <p:spPr>
          <a:xfrm>
            <a:off x="487887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87887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98972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98972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3100571"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3100571"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743133"/>
            <a:ext cx="4042080" cy="660290"/>
          </a:xfrm>
          <a:prstGeom prst="round1Rect">
            <a:avLst>
              <a:gd name="adj" fmla="val 27896"/>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4875528"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4878870"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4883808"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4871452"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9004566"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9007908"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9012846"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9000490"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13097229"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13100571"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13105509"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13093153"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
        <p:nvSpPr>
          <p:cNvPr id="16" name="図プレースホルダー 15"/>
          <p:cNvSpPr>
            <a:spLocks noGrp="1"/>
          </p:cNvSpPr>
          <p:nvPr>
            <p:ph type="pic" sz="quarter" idx="64" hasCustomPrompt="1"/>
          </p:nvPr>
        </p:nvSpPr>
        <p:spPr>
          <a:xfrm>
            <a:off x="4878870" y="1890713"/>
            <a:ext cx="4042080" cy="2519362"/>
          </a:xfrm>
        </p:spPr>
        <p:txBody>
          <a:bodyPr/>
          <a:lstStyle>
            <a:lvl1pPr>
              <a:defRPr/>
            </a:lvl1pPr>
          </a:lstStyle>
          <a:p>
            <a:r>
              <a:rPr kumimoji="1" lang="en-US" altLang="ja-JP" dirty="0"/>
              <a:t>Add an image</a:t>
            </a:r>
            <a:endParaRPr kumimoji="1" lang="ja-JP" altLang="en-US" dirty="0"/>
          </a:p>
        </p:txBody>
      </p:sp>
      <p:sp>
        <p:nvSpPr>
          <p:cNvPr id="76" name="図プレースホルダー 15"/>
          <p:cNvSpPr>
            <a:spLocks noGrp="1"/>
          </p:cNvSpPr>
          <p:nvPr>
            <p:ph type="pic" sz="quarter" idx="65" hasCustomPrompt="1"/>
          </p:nvPr>
        </p:nvSpPr>
        <p:spPr>
          <a:xfrm>
            <a:off x="8989720" y="1890577"/>
            <a:ext cx="4042080" cy="2519362"/>
          </a:xfrm>
        </p:spPr>
        <p:txBody>
          <a:bodyPr/>
          <a:lstStyle>
            <a:lvl1pPr>
              <a:defRPr baseline="0"/>
            </a:lvl1pPr>
          </a:lstStyle>
          <a:p>
            <a:r>
              <a:rPr kumimoji="1" lang="en-US" altLang="ja-JP" dirty="0"/>
              <a:t>Add an image</a:t>
            </a:r>
            <a:endParaRPr kumimoji="1" lang="ja-JP" altLang="en-US" dirty="0"/>
          </a:p>
        </p:txBody>
      </p:sp>
      <p:sp>
        <p:nvSpPr>
          <p:cNvPr id="77" name="図プレースホルダー 15"/>
          <p:cNvSpPr>
            <a:spLocks noGrp="1"/>
          </p:cNvSpPr>
          <p:nvPr>
            <p:ph type="pic" sz="quarter" idx="66" hasCustomPrompt="1"/>
          </p:nvPr>
        </p:nvSpPr>
        <p:spPr>
          <a:xfrm>
            <a:off x="13100571" y="1891215"/>
            <a:ext cx="4042080" cy="2519362"/>
          </a:xfrm>
          <a:prstGeom prst="round1Rect">
            <a:avLst>
              <a:gd name="adj" fmla="val 9800"/>
            </a:avLst>
          </a:prstGeom>
        </p:spPr>
        <p:txBody>
          <a:bodyPr/>
          <a:lstStyle>
            <a:lvl1pPr>
              <a:defRPr baseline="0"/>
            </a:lvl1pPr>
          </a:lstStyle>
          <a:p>
            <a:r>
              <a:rPr kumimoji="1" lang="en-US" altLang="ja-JP" dirty="0"/>
              <a:t>Add an image</a:t>
            </a:r>
            <a:endParaRPr kumimoji="1" lang="ja-JP" altLang="en-US" dirty="0"/>
          </a:p>
        </p:txBody>
      </p:sp>
      <p:sp>
        <p:nvSpPr>
          <p:cNvPr id="78" name="テキスト プレースホルダー 11"/>
          <p:cNvSpPr>
            <a:spLocks noGrp="1"/>
          </p:cNvSpPr>
          <p:nvPr>
            <p:ph type="body" sz="quarter" idx="67" hasCustomPrompt="1"/>
          </p:nvPr>
        </p:nvSpPr>
        <p:spPr>
          <a:xfrm>
            <a:off x="4878870"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79" name="テキスト プレースホルダー 11"/>
          <p:cNvSpPr>
            <a:spLocks noGrp="1"/>
          </p:cNvSpPr>
          <p:nvPr>
            <p:ph type="body" sz="quarter" idx="68" hasCustomPrompt="1"/>
          </p:nvPr>
        </p:nvSpPr>
        <p:spPr>
          <a:xfrm>
            <a:off x="8989720"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80" name="テキスト プレースホルダー 11"/>
          <p:cNvSpPr>
            <a:spLocks noGrp="1"/>
          </p:cNvSpPr>
          <p:nvPr>
            <p:ph type="body" sz="quarter" idx="69" hasCustomPrompt="1"/>
          </p:nvPr>
        </p:nvSpPr>
        <p:spPr>
          <a:xfrm>
            <a:off x="13100571"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dirty="0"/>
              <a:t>TEXT HERE</a:t>
            </a:r>
            <a:endParaRPr lang="en-US" dirty="0"/>
          </a:p>
        </p:txBody>
      </p:sp>
      <p:sp>
        <p:nvSpPr>
          <p:cNvPr id="83" name="テキスト プレースホルダー 11"/>
          <p:cNvSpPr>
            <a:spLocks noGrp="1"/>
          </p:cNvSpPr>
          <p:nvPr>
            <p:ph type="body" sz="quarter" idx="70" hasCustomPrompt="1"/>
          </p:nvPr>
        </p:nvSpPr>
        <p:spPr>
          <a:xfrm>
            <a:off x="1556942" y="3474651"/>
            <a:ext cx="2783592" cy="567626"/>
          </a:xfrm>
        </p:spPr>
        <p:txBody>
          <a:bodyPr anchor="ctr">
            <a:noAutofit/>
          </a:bodyPr>
          <a:lstStyle>
            <a:lvl1pPr algn="ctr">
              <a:lnSpc>
                <a:spcPct val="120000"/>
              </a:lnSpc>
              <a:defRPr sz="2000" spc="0">
                <a:solidFill>
                  <a:schemeClr val="bg1"/>
                </a:solidFill>
                <a:latin typeface="+mj-lt"/>
              </a:defRPr>
            </a:lvl1pPr>
          </a:lstStyle>
          <a:p>
            <a:pPr lvl="0"/>
            <a:r>
              <a:rPr lang="en-US" altLang="ja-JP" dirty="0"/>
              <a:t>TEXT HERE</a:t>
            </a:r>
            <a:endParaRPr lang="en-US" dirty="0"/>
          </a:p>
        </p:txBody>
      </p:sp>
      <p:sp>
        <p:nvSpPr>
          <p:cNvPr id="84" name="テキスト プレースホルダー 11"/>
          <p:cNvSpPr>
            <a:spLocks noGrp="1"/>
          </p:cNvSpPr>
          <p:nvPr>
            <p:ph type="body" sz="quarter" idx="71" hasCustomPrompt="1"/>
          </p:nvPr>
        </p:nvSpPr>
        <p:spPr>
          <a:xfrm>
            <a:off x="1696014" y="2718146"/>
            <a:ext cx="2711628" cy="534661"/>
          </a:xfrm>
        </p:spPr>
        <p:txBody>
          <a:bodyPr anchor="ctr">
            <a:noAutofit/>
          </a:bodyPr>
          <a:lstStyle>
            <a:lvl1pPr algn="r">
              <a:lnSpc>
                <a:spcPct val="120000"/>
              </a:lnSpc>
              <a:defRPr sz="2000" spc="0">
                <a:solidFill>
                  <a:schemeClr val="bg1"/>
                </a:solidFill>
                <a:latin typeface="+mj-lt"/>
              </a:defRPr>
            </a:lvl1pPr>
          </a:lstStyle>
          <a:p>
            <a:pPr lvl="0"/>
            <a:r>
              <a:rPr lang="en-US" altLang="ja-JP" dirty="0"/>
              <a:t>TEXT HERE</a:t>
            </a:r>
            <a:endParaRPr lang="en-US" dirty="0"/>
          </a:p>
        </p:txBody>
      </p:sp>
      <p:pic>
        <p:nvPicPr>
          <p:cNvPr id="44" name="図 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2892" y="2705099"/>
            <a:ext cx="585177" cy="585177"/>
          </a:xfrm>
          <a:prstGeom prst="rect">
            <a:avLst/>
          </a:prstGeom>
        </p:spPr>
      </p:pic>
      <p:pic>
        <p:nvPicPr>
          <p:cNvPr id="85" name="図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2672010" y="3848432"/>
            <a:ext cx="585177" cy="585177"/>
          </a:xfrm>
          <a:prstGeom prst="rect">
            <a:avLst/>
          </a:prstGeom>
        </p:spPr>
      </p:pic>
    </p:spTree>
    <p:extLst>
      <p:ext uri="{BB962C8B-B14F-4D97-AF65-F5344CB8AC3E}">
        <p14:creationId xmlns:p14="http://schemas.microsoft.com/office/powerpoint/2010/main" val="20098551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bbles">
    <p:spTree>
      <p:nvGrpSpPr>
        <p:cNvPr id="1" name=""/>
        <p:cNvGrpSpPr/>
        <p:nvPr/>
      </p:nvGrpSpPr>
      <p:grpSpPr>
        <a:xfrm>
          <a:off x="0" y="0"/>
          <a:ext cx="0" cy="0"/>
          <a:chOff x="0" y="0"/>
          <a:chExt cx="0" cy="0"/>
        </a:xfrm>
      </p:grpSpPr>
      <p:sp>
        <p:nvSpPr>
          <p:cNvPr id="27" name="円/楕円 26"/>
          <p:cNvSpPr/>
          <p:nvPr userDrawn="1"/>
        </p:nvSpPr>
        <p:spPr>
          <a:xfrm>
            <a:off x="14198282" y="6213600"/>
            <a:ext cx="1188926" cy="118892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userDrawn="1"/>
        </p:nvSpPr>
        <p:spPr>
          <a:xfrm>
            <a:off x="13530104" y="1966361"/>
            <a:ext cx="1037296" cy="103729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3060880" y="1810202"/>
            <a:ext cx="902281" cy="90228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5109198" y="5722650"/>
            <a:ext cx="1025291" cy="102529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userDrawn="1"/>
        </p:nvSpPr>
        <p:spPr>
          <a:xfrm>
            <a:off x="495076" y="6032126"/>
            <a:ext cx="1482480" cy="1482480"/>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4712150" y="2938255"/>
            <a:ext cx="3297041" cy="329704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0808391" y="1666041"/>
            <a:ext cx="3375375" cy="3375375"/>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11123426" y="3929158"/>
            <a:ext cx="4004652" cy="4004652"/>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161915" y="2038155"/>
            <a:ext cx="3130641" cy="313064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1222326" y="4018375"/>
            <a:ext cx="3533742" cy="3533742"/>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円/楕円 4"/>
          <p:cNvSpPr/>
          <p:nvPr userDrawn="1"/>
        </p:nvSpPr>
        <p:spPr>
          <a:xfrm>
            <a:off x="3293349" y="1588105"/>
            <a:ext cx="4004652" cy="4004652"/>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6662184" y="2803240"/>
            <a:ext cx="4904752" cy="4904752"/>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6" hasCustomPrompt="1"/>
          </p:nvPr>
        </p:nvSpPr>
        <p:spPr>
          <a:xfrm>
            <a:off x="2493649" y="7843800"/>
            <a:ext cx="13298280" cy="1710190"/>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7" hasCustomPrompt="1"/>
          </p:nvPr>
        </p:nvSpPr>
        <p:spPr>
          <a:xfrm>
            <a:off x="7280296" y="4308267"/>
            <a:ext cx="3724232"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18" hasCustomPrompt="1"/>
          </p:nvPr>
        </p:nvSpPr>
        <p:spPr>
          <a:xfrm>
            <a:off x="7117980" y="5098495"/>
            <a:ext cx="4005445" cy="1350150"/>
          </a:xfrm>
        </p:spPr>
        <p:txBody>
          <a:bodyPr anchor="t">
            <a:noAutofit/>
          </a:bodyPr>
          <a:lstStyle>
            <a:lvl1pPr algn="ctr">
              <a:lnSpc>
                <a:spcPct val="120000"/>
              </a:lnSpc>
              <a:defRPr sz="2000">
                <a:solidFill>
                  <a:schemeClr val="bg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19" hasCustomPrompt="1"/>
          </p:nvPr>
        </p:nvSpPr>
        <p:spPr>
          <a:xfrm>
            <a:off x="11600776" y="4918475"/>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0" hasCustomPrompt="1"/>
          </p:nvPr>
        </p:nvSpPr>
        <p:spPr>
          <a:xfrm>
            <a:off x="11438461" y="5708703"/>
            <a:ext cx="3420380" cy="135015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21" hasCustomPrompt="1"/>
          </p:nvPr>
        </p:nvSpPr>
        <p:spPr>
          <a:xfrm>
            <a:off x="3747800" y="2530382"/>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2" hasCustomPrompt="1"/>
          </p:nvPr>
        </p:nvSpPr>
        <p:spPr>
          <a:xfrm>
            <a:off x="3585485" y="3320610"/>
            <a:ext cx="3420380" cy="135015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3" hasCustomPrompt="1"/>
          </p:nvPr>
        </p:nvSpPr>
        <p:spPr>
          <a:xfrm>
            <a:off x="1399075" y="5326819"/>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24" hasCustomPrompt="1"/>
          </p:nvPr>
        </p:nvSpPr>
        <p:spPr>
          <a:xfrm>
            <a:off x="112313" y="3085967"/>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5" hasCustomPrompt="1"/>
          </p:nvPr>
        </p:nvSpPr>
        <p:spPr>
          <a:xfrm>
            <a:off x="10905956" y="2930720"/>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6" hasCustomPrompt="1"/>
          </p:nvPr>
        </p:nvSpPr>
        <p:spPr>
          <a:xfrm>
            <a:off x="14770548" y="4200173"/>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a:t>TEXT HERE</a:t>
            </a:r>
            <a:endParaRPr lang="en-US" dirty="0"/>
          </a:p>
        </p:txBody>
      </p:sp>
      <p:sp>
        <p:nvSpPr>
          <p:cNvPr id="24" name="円/楕円 23"/>
          <p:cNvSpPr/>
          <p:nvPr userDrawn="1"/>
        </p:nvSpPr>
        <p:spPr>
          <a:xfrm>
            <a:off x="7343006" y="1750498"/>
            <a:ext cx="902281" cy="90228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17066364" y="6007589"/>
            <a:ext cx="1188926" cy="118892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1174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lk">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83266" y="2537876"/>
            <a:ext cx="1770720" cy="5119696"/>
          </a:xfrm>
          <a:prstGeom prst="rect">
            <a:avLst/>
          </a:prstGeom>
          <a:effectLst>
            <a:outerShdw blurRad="76200" dir="13500000" sy="23000" kx="1200000" algn="br" rotWithShape="0">
              <a:prstClr val="black">
                <a:alpha val="20000"/>
              </a:prstClr>
            </a:outerShdw>
          </a:effectLst>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67931" y="2440526"/>
            <a:ext cx="1462283" cy="5217046"/>
          </a:xfrm>
          <a:prstGeom prst="rect">
            <a:avLst/>
          </a:prstGeom>
          <a:effectLst>
            <a:outerShdw blurRad="76200" dist="88900" dir="13500000" sy="23000" kx="1200000" algn="br" rotWithShape="0">
              <a:prstClr val="black">
                <a:alpha val="20000"/>
              </a:prstClr>
            </a:outerShdw>
          </a:effectLst>
        </p:spPr>
      </p:pic>
      <p:grpSp>
        <p:nvGrpSpPr>
          <p:cNvPr id="7" name="グループ化 6"/>
          <p:cNvGrpSpPr/>
          <p:nvPr userDrawn="1"/>
        </p:nvGrpSpPr>
        <p:grpSpPr>
          <a:xfrm>
            <a:off x="1267331" y="1869009"/>
            <a:ext cx="4793032" cy="1935215"/>
            <a:chOff x="792895" y="1183060"/>
            <a:chExt cx="4793032" cy="1935215"/>
          </a:xfrm>
          <a:solidFill>
            <a:schemeClr val="accent1">
              <a:lumMod val="20000"/>
              <a:lumOff val="80000"/>
            </a:schemeClr>
          </a:solidFill>
        </p:grpSpPr>
        <p:sp>
          <p:nvSpPr>
            <p:cNvPr id="8" name="正方形/長方形 7"/>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二等辺三角形 8"/>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0" name="グループ化 9"/>
          <p:cNvGrpSpPr/>
          <p:nvPr userDrawn="1"/>
        </p:nvGrpSpPr>
        <p:grpSpPr>
          <a:xfrm>
            <a:off x="1267331" y="4929349"/>
            <a:ext cx="4793032" cy="1935215"/>
            <a:chOff x="792895" y="4243400"/>
            <a:chExt cx="4793032" cy="1935215"/>
          </a:xfrm>
          <a:solidFill>
            <a:schemeClr val="accent1">
              <a:lumMod val="20000"/>
              <a:lumOff val="80000"/>
            </a:schemeClr>
          </a:solidFill>
        </p:grpSpPr>
        <p:sp>
          <p:nvSpPr>
            <p:cNvPr id="11" name="正方形/長方形 10"/>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二等辺三角形 11"/>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3" name="グループ化 12"/>
          <p:cNvGrpSpPr/>
          <p:nvPr userDrawn="1"/>
        </p:nvGrpSpPr>
        <p:grpSpPr>
          <a:xfrm rot="10800000">
            <a:off x="11978521" y="4929349"/>
            <a:ext cx="4793032" cy="1935215"/>
            <a:chOff x="792895" y="1183060"/>
            <a:chExt cx="4793032" cy="1935215"/>
          </a:xfrm>
          <a:solidFill>
            <a:schemeClr val="accent1">
              <a:lumMod val="20000"/>
              <a:lumOff val="80000"/>
            </a:schemeClr>
          </a:solidFill>
        </p:grpSpPr>
        <p:sp>
          <p:nvSpPr>
            <p:cNvPr id="14" name="正方形/長方形 13"/>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二等辺三角形 14"/>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6" name="グループ化 15"/>
          <p:cNvGrpSpPr/>
          <p:nvPr userDrawn="1"/>
        </p:nvGrpSpPr>
        <p:grpSpPr>
          <a:xfrm rot="10800000">
            <a:off x="11980312" y="1868654"/>
            <a:ext cx="4793032" cy="1935215"/>
            <a:chOff x="792895" y="4243400"/>
            <a:chExt cx="4793032" cy="1935215"/>
          </a:xfrm>
          <a:solidFill>
            <a:schemeClr val="accent1">
              <a:lumMod val="20000"/>
              <a:lumOff val="80000"/>
            </a:schemeClr>
          </a:solidFill>
        </p:grpSpPr>
        <p:sp>
          <p:nvSpPr>
            <p:cNvPr id="17" name="正方形/長方形 16"/>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二等辺三角形 17"/>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9" name="テキスト プレースホルダー 11"/>
          <p:cNvSpPr>
            <a:spLocks noGrp="1"/>
          </p:cNvSpPr>
          <p:nvPr>
            <p:ph type="body" sz="quarter" idx="18" hasCustomPrompt="1"/>
          </p:nvPr>
        </p:nvSpPr>
        <p:spPr>
          <a:xfrm>
            <a:off x="1361568" y="1996094"/>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9" hasCustomPrompt="1"/>
          </p:nvPr>
        </p:nvSpPr>
        <p:spPr>
          <a:xfrm>
            <a:off x="1361568" y="508404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0" hasCustomPrompt="1"/>
          </p:nvPr>
        </p:nvSpPr>
        <p:spPr>
          <a:xfrm>
            <a:off x="12338561" y="200366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1" hasCustomPrompt="1"/>
          </p:nvPr>
        </p:nvSpPr>
        <p:spPr>
          <a:xfrm>
            <a:off x="12392020" y="508404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3"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24" name="テキスト プレースホルダー 11"/>
          <p:cNvSpPr>
            <a:spLocks noGrp="1"/>
          </p:cNvSpPr>
          <p:nvPr>
            <p:ph type="body" sz="quarter" idx="16" hasCustomPrompt="1"/>
          </p:nvPr>
        </p:nvSpPr>
        <p:spPr>
          <a:xfrm>
            <a:off x="2493649" y="7843800"/>
            <a:ext cx="13298280" cy="135015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9739067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ircle Diagram">
    <p:spTree>
      <p:nvGrpSpPr>
        <p:cNvPr id="1" name=""/>
        <p:cNvGrpSpPr/>
        <p:nvPr/>
      </p:nvGrpSpPr>
      <p:grpSpPr>
        <a:xfrm>
          <a:off x="0" y="0"/>
          <a:ext cx="0" cy="0"/>
          <a:chOff x="0" y="0"/>
          <a:chExt cx="0" cy="0"/>
        </a:xfrm>
      </p:grpSpPr>
      <p:sp>
        <p:nvSpPr>
          <p:cNvPr id="5" name="円/楕円 4"/>
          <p:cNvSpPr/>
          <p:nvPr userDrawn="1"/>
        </p:nvSpPr>
        <p:spPr>
          <a:xfrm>
            <a:off x="5992856" y="2443200"/>
            <a:ext cx="6300700" cy="6300700"/>
          </a:xfrm>
          <a:prstGeom prst="ellipse">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a:spLocks noChangeAspect="1"/>
          </p:cNvSpPr>
          <p:nvPr userDrawn="1"/>
        </p:nvSpPr>
        <p:spPr>
          <a:xfrm>
            <a:off x="5992856" y="2443200"/>
            <a:ext cx="6300700" cy="6300700"/>
          </a:xfrm>
          <a:prstGeom prst="ellipse">
            <a:avLst/>
          </a:prstGeom>
          <a:solidFill>
            <a:schemeClr val="accent1">
              <a:lumMod val="5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10" name="円/楕円 9"/>
          <p:cNvSpPr>
            <a:spLocks noChangeAspect="1"/>
          </p:cNvSpPr>
          <p:nvPr userDrawn="1"/>
        </p:nvSpPr>
        <p:spPr>
          <a:xfrm>
            <a:off x="6399353" y="3256194"/>
            <a:ext cx="5487706" cy="5487706"/>
          </a:xfrm>
          <a:prstGeom prst="ellipse">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noChangeAspect="1"/>
          </p:cNvSpPr>
          <p:nvPr userDrawn="1"/>
        </p:nvSpPr>
        <p:spPr>
          <a:xfrm>
            <a:off x="6805850" y="4069187"/>
            <a:ext cx="4674713" cy="4674713"/>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noChangeAspect="1"/>
          </p:cNvSpPr>
          <p:nvPr userDrawn="1"/>
        </p:nvSpPr>
        <p:spPr>
          <a:xfrm>
            <a:off x="7212347" y="4882181"/>
            <a:ext cx="3861719" cy="3861719"/>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7618843" y="5695174"/>
            <a:ext cx="3048726" cy="3048726"/>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8025340" y="6508168"/>
            <a:ext cx="2235732" cy="2235732"/>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8" hasCustomPrompt="1"/>
          </p:nvPr>
        </p:nvSpPr>
        <p:spPr>
          <a:xfrm>
            <a:off x="8013777" y="7337131"/>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9" hasCustomPrompt="1"/>
          </p:nvPr>
        </p:nvSpPr>
        <p:spPr>
          <a:xfrm>
            <a:off x="8013777" y="5821478"/>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8013777" y="5008485"/>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1" hasCustomPrompt="1"/>
          </p:nvPr>
        </p:nvSpPr>
        <p:spPr>
          <a:xfrm>
            <a:off x="8013777" y="414177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2" hasCustomPrompt="1"/>
          </p:nvPr>
        </p:nvSpPr>
        <p:spPr>
          <a:xfrm>
            <a:off x="8013777" y="333168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3" hasCustomPrompt="1"/>
          </p:nvPr>
        </p:nvSpPr>
        <p:spPr>
          <a:xfrm>
            <a:off x="8013777" y="252159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dirty="0"/>
              <a:t>Text Here</a:t>
            </a:r>
            <a:endParaRPr lang="en-US" dirty="0"/>
          </a:p>
        </p:txBody>
      </p:sp>
      <p:cxnSp>
        <p:nvCxnSpPr>
          <p:cNvPr id="19" name="直線コネクタ 18"/>
          <p:cNvCxnSpPr/>
          <p:nvPr userDrawn="1"/>
        </p:nvCxnSpPr>
        <p:spPr>
          <a:xfrm flipH="1">
            <a:off x="10268332" y="2836631"/>
            <a:ext cx="2617548" cy="0"/>
          </a:xfrm>
          <a:prstGeom prst="line">
            <a:avLst/>
          </a:prstGeom>
          <a:ln w="12700">
            <a:solidFill>
              <a:schemeClr val="accent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5490542" y="3691726"/>
            <a:ext cx="2527539" cy="0"/>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H="1">
            <a:off x="10358341" y="4501816"/>
            <a:ext cx="2527539" cy="0"/>
          </a:xfrm>
          <a:prstGeom prst="line">
            <a:avLst/>
          </a:prstGeom>
          <a:ln w="1270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flipH="1">
            <a:off x="5497801" y="5356911"/>
            <a:ext cx="2527539" cy="0"/>
          </a:xfrm>
          <a:prstGeom prst="line">
            <a:avLst/>
          </a:prstGeom>
          <a:ln w="12700">
            <a:solidFill>
              <a:schemeClr val="accent1">
                <a:lumMod val="60000"/>
                <a:lumOff val="4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a:off x="10216069" y="6167001"/>
            <a:ext cx="2669811" cy="0"/>
          </a:xfrm>
          <a:prstGeom prst="line">
            <a:avLst/>
          </a:prstGeom>
          <a:ln w="12700">
            <a:solidFill>
              <a:schemeClr val="accent1">
                <a:lumMod val="40000"/>
                <a:lumOff val="6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H="1">
            <a:off x="5497801" y="6977091"/>
            <a:ext cx="2925325" cy="0"/>
          </a:xfrm>
          <a:prstGeom prst="line">
            <a:avLst/>
          </a:prstGeom>
          <a:ln w="12700">
            <a:solidFill>
              <a:schemeClr val="accent1">
                <a:lumMod val="20000"/>
                <a:lumOff val="8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2" name="テキスト プレースホルダー 11"/>
          <p:cNvSpPr>
            <a:spLocks noGrp="1"/>
          </p:cNvSpPr>
          <p:nvPr>
            <p:ph type="body" sz="quarter" idx="24" hasCustomPrompt="1"/>
          </p:nvPr>
        </p:nvSpPr>
        <p:spPr>
          <a:xfrm>
            <a:off x="13013636" y="3017852"/>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25" hasCustomPrompt="1"/>
          </p:nvPr>
        </p:nvSpPr>
        <p:spPr>
          <a:xfrm>
            <a:off x="13013636" y="2476591"/>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6" hasCustomPrompt="1"/>
          </p:nvPr>
        </p:nvSpPr>
        <p:spPr>
          <a:xfrm>
            <a:off x="13013636" y="4683037"/>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27" hasCustomPrompt="1"/>
          </p:nvPr>
        </p:nvSpPr>
        <p:spPr>
          <a:xfrm>
            <a:off x="13013636" y="4141776"/>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28" hasCustomPrompt="1"/>
          </p:nvPr>
        </p:nvSpPr>
        <p:spPr>
          <a:xfrm>
            <a:off x="13013636" y="6348221"/>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29" hasCustomPrompt="1"/>
          </p:nvPr>
        </p:nvSpPr>
        <p:spPr>
          <a:xfrm>
            <a:off x="13013636" y="5806960"/>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0" hasCustomPrompt="1"/>
          </p:nvPr>
        </p:nvSpPr>
        <p:spPr>
          <a:xfrm>
            <a:off x="637261" y="3885412"/>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p:ph type="body" sz="quarter" idx="31" hasCustomPrompt="1"/>
          </p:nvPr>
        </p:nvSpPr>
        <p:spPr>
          <a:xfrm>
            <a:off x="637261" y="3344151"/>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32" hasCustomPrompt="1"/>
          </p:nvPr>
        </p:nvSpPr>
        <p:spPr>
          <a:xfrm>
            <a:off x="637261" y="5550597"/>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41" name="テキスト プレースホルダー 11"/>
          <p:cNvSpPr>
            <a:spLocks noGrp="1"/>
          </p:cNvSpPr>
          <p:nvPr>
            <p:ph type="body" sz="quarter" idx="33" hasCustomPrompt="1"/>
          </p:nvPr>
        </p:nvSpPr>
        <p:spPr>
          <a:xfrm>
            <a:off x="637261" y="5009336"/>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34" hasCustomPrompt="1"/>
          </p:nvPr>
        </p:nvSpPr>
        <p:spPr>
          <a:xfrm>
            <a:off x="637261" y="7215781"/>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35" hasCustomPrompt="1"/>
          </p:nvPr>
        </p:nvSpPr>
        <p:spPr>
          <a:xfrm>
            <a:off x="637261" y="6674520"/>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284410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orkers">
    <p:spTree>
      <p:nvGrpSpPr>
        <p:cNvPr id="1" name=""/>
        <p:cNvGrpSpPr/>
        <p:nvPr/>
      </p:nvGrpSpPr>
      <p:grpSpPr>
        <a:xfrm>
          <a:off x="0" y="0"/>
          <a:ext cx="0" cy="0"/>
          <a:chOff x="0" y="0"/>
          <a:chExt cx="0" cy="0"/>
        </a:xfrm>
      </p:grpSpPr>
      <p:sp>
        <p:nvSpPr>
          <p:cNvPr id="12" name="正方形/長方形 11"/>
          <p:cNvSpPr/>
          <p:nvPr userDrawn="1"/>
        </p:nvSpPr>
        <p:spPr>
          <a:xfrm>
            <a:off x="0" y="0"/>
            <a:ext cx="18286413" cy="5953590"/>
          </a:xfrm>
          <a:prstGeom prst="rect">
            <a:avLst/>
          </a:prstGeom>
          <a:solidFill>
            <a:schemeClr val="accent1">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userDrawn="1"/>
        </p:nvSpPr>
        <p:spPr>
          <a:xfrm>
            <a:off x="0" y="5908584"/>
            <a:ext cx="18286413" cy="4378415"/>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066368" y="1104847"/>
            <a:ext cx="830480" cy="4192710"/>
          </a:xfrm>
          <a:prstGeom prst="rect">
            <a:avLst/>
          </a:prstGeom>
          <a:effectLst>
            <a:outerShdw blurRad="76200" dir="13500000" sy="23000" kx="1200000" algn="br" rotWithShape="0">
              <a:prstClr val="black">
                <a:alpha val="20000"/>
              </a:prstClr>
            </a:outerShdw>
          </a:effectLst>
        </p:spPr>
      </p:pic>
      <p:pic>
        <p:nvPicPr>
          <p:cNvPr id="3" name="図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4832" y="1180642"/>
            <a:ext cx="1295500" cy="4494755"/>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68131" y="958035"/>
            <a:ext cx="1678630" cy="4939971"/>
          </a:xfrm>
          <a:prstGeom prst="rect">
            <a:avLst/>
          </a:prstGeom>
          <a:effectLst>
            <a:outerShdw blurRad="76200" dir="13500000" sy="23000" kx="1200000" algn="br" rotWithShape="0">
              <a:prstClr val="black">
                <a:alpha val="20000"/>
              </a:prstClr>
            </a:outerShdw>
          </a:effectLst>
        </p:spPr>
      </p:pic>
      <p:pic>
        <p:nvPicPr>
          <p:cNvPr id="10" name="図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172876" y="1492933"/>
            <a:ext cx="1446566" cy="4182464"/>
          </a:xfrm>
          <a:prstGeom prst="rect">
            <a:avLst/>
          </a:prstGeom>
          <a:effectLst>
            <a:outerShdw blurRad="76200" dir="13500000" sy="23000" kx="1200000" algn="br" rotWithShape="0">
              <a:prstClr val="black">
                <a:alpha val="20000"/>
              </a:prstClr>
            </a:outerShdw>
          </a:effectLst>
        </p:spPr>
      </p:pic>
      <p:pic>
        <p:nvPicPr>
          <p:cNvPr id="5" name="図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552696" y="1090061"/>
            <a:ext cx="1142785" cy="4077159"/>
          </a:xfrm>
          <a:prstGeom prst="rect">
            <a:avLst/>
          </a:prstGeom>
          <a:effectLst>
            <a:outerShdw blurRad="76200" dir="13500000" sy="23000" kx="1200000" algn="br" rotWithShape="0">
              <a:prstClr val="black">
                <a:alpha val="20000"/>
              </a:prstClr>
            </a:outerShdw>
          </a:effectLst>
        </p:spPr>
      </p:pic>
      <p:sp>
        <p:nvSpPr>
          <p:cNvPr id="26" name="テキスト プレースホルダー 11"/>
          <p:cNvSpPr>
            <a:spLocks noGrp="1"/>
          </p:cNvSpPr>
          <p:nvPr>
            <p:ph type="body" sz="quarter" idx="15" hasCustomPrompt="1"/>
          </p:nvPr>
        </p:nvSpPr>
        <p:spPr>
          <a:xfrm>
            <a:off x="727271" y="644864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2" hasCustomPrompt="1"/>
          </p:nvPr>
        </p:nvSpPr>
        <p:spPr>
          <a:xfrm>
            <a:off x="727272" y="8626017"/>
            <a:ext cx="16831870" cy="990111"/>
          </a:xfrm>
        </p:spPr>
        <p:txBody>
          <a:bodyPr anchor="ctr">
            <a:noAutofit/>
          </a:bodyPr>
          <a:lstStyle>
            <a:lvl1pPr algn="ctr">
              <a:lnSpc>
                <a:spcPct val="100000"/>
              </a:lnSpc>
              <a:spcBef>
                <a:spcPts val="0"/>
              </a:spcBef>
              <a:defRPr sz="3600" spc="300" baseline="0">
                <a:solidFill>
                  <a:schemeClr val="bg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0216625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7" hasCustomPrompt="1"/>
          </p:nvPr>
        </p:nvSpPr>
        <p:spPr>
          <a:xfrm>
            <a:off x="907291" y="1966589"/>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6" name="正方形/長方形 5"/>
          <p:cNvSpPr/>
          <p:nvPr userDrawn="1"/>
        </p:nvSpPr>
        <p:spPr>
          <a:xfrm>
            <a:off x="4642706" y="1678115"/>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11"/>
          <p:cNvSpPr>
            <a:spLocks noGrp="1"/>
          </p:cNvSpPr>
          <p:nvPr>
            <p:ph type="body" sz="quarter" idx="26" hasCustomPrompt="1"/>
          </p:nvPr>
        </p:nvSpPr>
        <p:spPr>
          <a:xfrm>
            <a:off x="4822726" y="1678115"/>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27" hasCustomPrompt="1"/>
          </p:nvPr>
        </p:nvSpPr>
        <p:spPr>
          <a:xfrm>
            <a:off x="907291" y="3530513"/>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9" name="正方形/長方形 8"/>
          <p:cNvSpPr/>
          <p:nvPr userDrawn="1"/>
        </p:nvSpPr>
        <p:spPr>
          <a:xfrm>
            <a:off x="4642706" y="3242039"/>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1"/>
          <p:cNvSpPr>
            <a:spLocks noGrp="1"/>
          </p:cNvSpPr>
          <p:nvPr>
            <p:ph type="body" sz="quarter" idx="28" hasCustomPrompt="1"/>
          </p:nvPr>
        </p:nvSpPr>
        <p:spPr>
          <a:xfrm>
            <a:off x="4822726" y="3242039"/>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1" name="テキスト プレースホルダー 11"/>
          <p:cNvSpPr>
            <a:spLocks noGrp="1"/>
          </p:cNvSpPr>
          <p:nvPr>
            <p:ph type="body" sz="quarter" idx="29" hasCustomPrompt="1"/>
          </p:nvPr>
        </p:nvSpPr>
        <p:spPr>
          <a:xfrm>
            <a:off x="907291" y="5094437"/>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12" name="正方形/長方形 11"/>
          <p:cNvSpPr/>
          <p:nvPr userDrawn="1"/>
        </p:nvSpPr>
        <p:spPr>
          <a:xfrm>
            <a:off x="4642706" y="4805963"/>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11"/>
          <p:cNvSpPr>
            <a:spLocks noGrp="1"/>
          </p:cNvSpPr>
          <p:nvPr>
            <p:ph type="body" sz="quarter" idx="30" hasCustomPrompt="1"/>
          </p:nvPr>
        </p:nvSpPr>
        <p:spPr>
          <a:xfrm>
            <a:off x="4822726" y="4805963"/>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31" hasCustomPrompt="1"/>
          </p:nvPr>
        </p:nvSpPr>
        <p:spPr>
          <a:xfrm>
            <a:off x="907291" y="6658361"/>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15" name="正方形/長方形 14"/>
          <p:cNvSpPr/>
          <p:nvPr userDrawn="1"/>
        </p:nvSpPr>
        <p:spPr>
          <a:xfrm>
            <a:off x="4642706" y="6369887"/>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11"/>
          <p:cNvSpPr>
            <a:spLocks noGrp="1"/>
          </p:cNvSpPr>
          <p:nvPr>
            <p:ph type="body" sz="quarter" idx="32" hasCustomPrompt="1"/>
          </p:nvPr>
        </p:nvSpPr>
        <p:spPr>
          <a:xfrm>
            <a:off x="4822726" y="6369887"/>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3" hasCustomPrompt="1"/>
          </p:nvPr>
        </p:nvSpPr>
        <p:spPr>
          <a:xfrm>
            <a:off x="907291" y="8222284"/>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a:t>TEXT HERE</a:t>
            </a:r>
            <a:endParaRPr lang="en-US" dirty="0"/>
          </a:p>
        </p:txBody>
      </p:sp>
      <p:sp>
        <p:nvSpPr>
          <p:cNvPr id="18" name="正方形/長方形 17"/>
          <p:cNvSpPr/>
          <p:nvPr userDrawn="1"/>
        </p:nvSpPr>
        <p:spPr>
          <a:xfrm>
            <a:off x="4642706" y="7933810"/>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1"/>
          <p:cNvSpPr>
            <a:spLocks noGrp="1"/>
          </p:cNvSpPr>
          <p:nvPr>
            <p:ph type="body" sz="quarter" idx="34" hasCustomPrompt="1"/>
          </p:nvPr>
        </p:nvSpPr>
        <p:spPr>
          <a:xfrm>
            <a:off x="4822726" y="7933810"/>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5564995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o Contents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7" name="テキスト プレースホルダー 11"/>
          <p:cNvSpPr>
            <a:spLocks noGrp="1"/>
          </p:cNvSpPr>
          <p:nvPr>
            <p:ph type="body" sz="quarter" idx="16" hasCustomPrompt="1"/>
          </p:nvPr>
        </p:nvSpPr>
        <p:spPr>
          <a:xfrm>
            <a:off x="2493649" y="7843800"/>
            <a:ext cx="13298280" cy="1350150"/>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2493649" y="7167104"/>
            <a:ext cx="13298280"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170882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o Contents -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7" name="テキスト プレースホルダー 11"/>
          <p:cNvSpPr>
            <a:spLocks noGrp="1"/>
          </p:cNvSpPr>
          <p:nvPr>
            <p:ph type="body" sz="quarter" idx="16" hasCustomPrompt="1"/>
          </p:nvPr>
        </p:nvSpPr>
        <p:spPr>
          <a:xfrm>
            <a:off x="998488" y="7798795"/>
            <a:ext cx="7762453" cy="135015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998488" y="7167104"/>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9" name="テキスト プレースホルダー 11"/>
          <p:cNvSpPr>
            <a:spLocks noGrp="1"/>
          </p:cNvSpPr>
          <p:nvPr>
            <p:ph type="body" sz="quarter" idx="18" hasCustomPrompt="1"/>
          </p:nvPr>
        </p:nvSpPr>
        <p:spPr>
          <a:xfrm>
            <a:off x="9491699" y="7790558"/>
            <a:ext cx="7762453" cy="135015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9" hasCustomPrompt="1"/>
          </p:nvPr>
        </p:nvSpPr>
        <p:spPr>
          <a:xfrm>
            <a:off x="9491699" y="7158867"/>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6894093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o Contents - 2 Columns - R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7" name="テキスト プレースホルダー 11"/>
          <p:cNvSpPr>
            <a:spLocks noGrp="1"/>
          </p:cNvSpPr>
          <p:nvPr>
            <p:ph type="body" sz="quarter" idx="16" hasCustomPrompt="1"/>
          </p:nvPr>
        </p:nvSpPr>
        <p:spPr>
          <a:xfrm>
            <a:off x="9491699" y="6540276"/>
            <a:ext cx="7762453" cy="206860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9491699" y="5908586"/>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9" name="テキスト プレースホルダー 11"/>
          <p:cNvSpPr>
            <a:spLocks noGrp="1"/>
          </p:cNvSpPr>
          <p:nvPr>
            <p:ph type="body" sz="quarter" idx="18" hasCustomPrompt="1"/>
          </p:nvPr>
        </p:nvSpPr>
        <p:spPr>
          <a:xfrm>
            <a:off x="9491699" y="3209905"/>
            <a:ext cx="7762453" cy="2068609"/>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9" hasCustomPrompt="1"/>
          </p:nvPr>
        </p:nvSpPr>
        <p:spPr>
          <a:xfrm>
            <a:off x="9491699" y="2578215"/>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592243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a:prstGeom prst="rect">
            <a:avLst/>
          </a:prstGeom>
        </p:spPr>
        <p:txBody>
          <a:bodyPr/>
          <a:lstStyle>
            <a:lvl1pPr>
              <a:defRPr spc="15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Tree>
    <p:extLst>
      <p:ext uri="{BB962C8B-B14F-4D97-AF65-F5344CB8AC3E}">
        <p14:creationId xmlns:p14="http://schemas.microsoft.com/office/powerpoint/2010/main" val="31877676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elcome">
    <p:bg>
      <p:bgRef idx="1001">
        <a:schemeClr val="bg1"/>
      </p:bgRef>
    </p:b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62286" y="2758235"/>
            <a:ext cx="16741860" cy="1664619"/>
          </a:xfrm>
          <a:prstGeom prst="rect">
            <a:avLst/>
          </a:prstGeom>
        </p:spPr>
        <p:txBody>
          <a:bodyPr anchor="b"/>
          <a:lstStyle>
            <a:lvl1pPr algn="ctr">
              <a:defRPr sz="9600" spc="1500" baseline="0"/>
            </a:lvl1pPr>
          </a:lstStyle>
          <a:p>
            <a:r>
              <a:rPr lang="en-US" altLang="ja-JP" dirty="0"/>
              <a:t>SLIDE TITLE HERE</a:t>
            </a:r>
            <a:endParaRPr kumimoji="1" lang="ja-JP" alt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114314" y="4288405"/>
            <a:ext cx="16057784" cy="900100"/>
          </a:xfrm>
        </p:spPr>
        <p:txBody>
          <a:bodyPr anchor="t">
            <a:noAutofit/>
          </a:bodyPr>
          <a:lstStyle>
            <a:lvl1pPr algn="ctr">
              <a:defRPr sz="4000" spc="0">
                <a:solidFill>
                  <a:schemeClr val="tx1"/>
                </a:solidFill>
                <a:latin typeface="+mn-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2104424" y="6133610"/>
            <a:ext cx="14077564" cy="2475275"/>
          </a:xfrm>
        </p:spPr>
        <p:txBody>
          <a:bodyPr anchor="t">
            <a:noAutofit/>
          </a:bodyPr>
          <a:lstStyle>
            <a:lvl1pPr algn="ctr">
              <a:lnSpc>
                <a:spcPct val="120000"/>
              </a:lnSpc>
              <a:defRPr sz="2400">
                <a:solidFill>
                  <a:schemeClr val="tx1"/>
                </a:solidFill>
                <a:latin typeface="+mn-lt"/>
              </a:defRPr>
            </a:lvl1pPr>
          </a:lstStyle>
          <a:p>
            <a:pPr lvl="0"/>
            <a:r>
              <a:rPr lang="en-US" altLang="ja-JP" dirty="0"/>
              <a:t>Text Here</a:t>
            </a:r>
            <a:endParaRPr lang="en-US" dirty="0"/>
          </a:p>
        </p:txBody>
      </p:sp>
      <p:cxnSp>
        <p:nvCxnSpPr>
          <p:cNvPr id="10" name="直線コネクタ 9"/>
          <p:cNvCxnSpPr/>
          <p:nvPr userDrawn="1"/>
        </p:nvCxnSpPr>
        <p:spPr>
          <a:xfrm>
            <a:off x="2623107" y="5638555"/>
            <a:ext cx="13040199"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177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772276" y="2173170"/>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6" name="図プレースホルダー 9"/>
          <p:cNvSpPr>
            <a:spLocks noGrp="1"/>
          </p:cNvSpPr>
          <p:nvPr>
            <p:ph type="pic" sz="quarter" idx="12" hasCustomPrompt="1"/>
          </p:nvPr>
        </p:nvSpPr>
        <p:spPr>
          <a:xfrm>
            <a:off x="963207" y="2364118"/>
            <a:ext cx="5427217" cy="5427687"/>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7117981" y="2263180"/>
            <a:ext cx="10351150" cy="1191125"/>
          </a:xfrm>
          <a:prstGeom prst="rect">
            <a:avLst/>
          </a:prstGeom>
        </p:spPr>
        <p:txBody>
          <a:bodyPr anchor="b"/>
          <a:lstStyle>
            <a:lvl1pPr algn="l">
              <a:defRPr sz="5400" spc="15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7072976" y="3478316"/>
            <a:ext cx="10351150" cy="256528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cxnSp>
        <p:nvCxnSpPr>
          <p:cNvPr id="9" name="直線コネクタ 6">
            <a:extLst>
              <a:ext uri="{FF2B5EF4-FFF2-40B4-BE49-F238E27FC236}">
                <a16:creationId xmlns:a16="http://schemas.microsoft.com/office/drawing/2014/main" id="{523687B3-5D48-4AEB-A5C8-8FACBCDCEC4A}"/>
              </a:ext>
            </a:extLst>
          </p:cNvPr>
          <p:cNvCxnSpPr/>
          <p:nvPr userDrawn="1"/>
        </p:nvCxnSpPr>
        <p:spPr>
          <a:xfrm>
            <a:off x="603507" y="181313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0" name="タイトル 1">
            <a:extLst>
              <a:ext uri="{FF2B5EF4-FFF2-40B4-BE49-F238E27FC236}">
                <a16:creationId xmlns:a16="http://schemas.microsoft.com/office/drawing/2014/main" id="{99A4ED03-D3CD-4A49-8584-048CDD4014A8}"/>
              </a:ext>
            </a:extLst>
          </p:cNvPr>
          <p:cNvSpPr txBox="1">
            <a:spLocks/>
          </p:cNvSpPr>
          <p:nvPr userDrawn="1"/>
        </p:nvSpPr>
        <p:spPr>
          <a:xfrm>
            <a:off x="637261" y="192950"/>
            <a:ext cx="16741860" cy="1125125"/>
          </a:xfrm>
          <a:prstGeom prst="rect">
            <a:avLst/>
          </a:prstGeom>
        </p:spPr>
        <p:txBody>
          <a:bodyPr/>
          <a:lstStyle>
            <a:lvl1pPr algn="l" defTabSz="1632753" rtl="0" eaLnBrk="1" latinLnBrk="0" hangingPunct="1">
              <a:spcBef>
                <a:spcPct val="0"/>
              </a:spcBef>
              <a:buNone/>
              <a:defRPr sz="6000" kern="1200" spc="1500" baseline="0">
                <a:solidFill>
                  <a:schemeClr val="accent1"/>
                </a:solidFill>
                <a:latin typeface="+mj-lt"/>
                <a:ea typeface="+mj-ea"/>
                <a:cs typeface="+mj-cs"/>
              </a:defRPr>
            </a:lvl1pPr>
          </a:lstStyle>
          <a:p>
            <a:r>
              <a:rPr lang="en-US" altLang="ja-JP" dirty="0"/>
              <a:t>SLIDE TITLE HERE</a:t>
            </a:r>
            <a:endParaRPr kumimoji="1" lang="ja-JP" altLang="en-US" dirty="0"/>
          </a:p>
        </p:txBody>
      </p:sp>
    </p:spTree>
    <p:extLst>
      <p:ext uri="{BB962C8B-B14F-4D97-AF65-F5344CB8AC3E}">
        <p14:creationId xmlns:p14="http://schemas.microsoft.com/office/powerpoint/2010/main" val="129101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14" name="正方形/長方形 13"/>
          <p:cNvSpPr/>
          <p:nvPr userDrawn="1"/>
        </p:nvSpPr>
        <p:spPr>
          <a:xfrm>
            <a:off x="0" y="0"/>
            <a:ext cx="3676815" cy="1028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772276" y="3024327"/>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6" name="図プレースホルダー 9"/>
          <p:cNvSpPr>
            <a:spLocks noGrp="1"/>
          </p:cNvSpPr>
          <p:nvPr>
            <p:ph type="pic" sz="quarter" idx="12" hasCustomPrompt="1"/>
          </p:nvPr>
        </p:nvSpPr>
        <p:spPr>
          <a:xfrm>
            <a:off x="963207" y="3215275"/>
            <a:ext cx="5427217" cy="5427687"/>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7117981" y="2849942"/>
            <a:ext cx="10351150" cy="1169564"/>
          </a:xfrm>
          <a:prstGeom prst="rect">
            <a:avLst/>
          </a:prstGeom>
        </p:spPr>
        <p:txBody>
          <a:bodyPr anchor="b"/>
          <a:lstStyle>
            <a:lvl1pPr algn="l">
              <a:defRPr sz="5400" spc="1500" baseline="0"/>
            </a:lvl1pPr>
          </a:lstStyle>
          <a:p>
            <a:r>
              <a:rPr lang="en-US" altLang="ja-JP" dirty="0"/>
              <a:t>NAME HERE</a:t>
            </a:r>
            <a:endParaRPr kumimoji="1" lang="ja-JP" altLang="en-US" dirty="0"/>
          </a:p>
        </p:txBody>
      </p:sp>
      <p:sp>
        <p:nvSpPr>
          <p:cNvPr id="2" name="ホームベース 1"/>
          <p:cNvSpPr/>
          <p:nvPr userDrawn="1"/>
        </p:nvSpPr>
        <p:spPr>
          <a:xfrm>
            <a:off x="7133339" y="4396177"/>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11"/>
          <p:cNvSpPr>
            <a:spLocks noGrp="1"/>
          </p:cNvSpPr>
          <p:nvPr>
            <p:ph type="body" sz="quarter" idx="15" hasCustomPrompt="1"/>
          </p:nvPr>
        </p:nvSpPr>
        <p:spPr>
          <a:xfrm>
            <a:off x="7613036" y="4779522"/>
            <a:ext cx="954106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7613036" y="4200092"/>
            <a:ext cx="9541060" cy="773203"/>
          </a:xfrm>
        </p:spPr>
        <p:txBody>
          <a:bodyPr anchor="t">
            <a:noAutofit/>
          </a:bodyPr>
          <a:lstStyle>
            <a:lvl1pPr algn="l">
              <a:lnSpc>
                <a:spcPct val="120000"/>
              </a:lnSpc>
              <a:defRPr sz="3200" spc="300">
                <a:solidFill>
                  <a:schemeClr val="tx2"/>
                </a:solidFill>
                <a:latin typeface="+mj-lt"/>
              </a:defRPr>
            </a:lvl1pPr>
          </a:lstStyle>
          <a:p>
            <a:pPr lvl="0"/>
            <a:r>
              <a:rPr lang="en-US" altLang="ja-JP" dirty="0"/>
              <a:t>TEXT HERE</a:t>
            </a:r>
            <a:endParaRPr lang="en-US" dirty="0"/>
          </a:p>
        </p:txBody>
      </p:sp>
      <p:sp>
        <p:nvSpPr>
          <p:cNvPr id="11" name="ホームベース 10"/>
          <p:cNvSpPr/>
          <p:nvPr userDrawn="1"/>
        </p:nvSpPr>
        <p:spPr>
          <a:xfrm>
            <a:off x="7133339" y="6106367"/>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7" hasCustomPrompt="1"/>
          </p:nvPr>
        </p:nvSpPr>
        <p:spPr>
          <a:xfrm>
            <a:off x="7613036" y="6489712"/>
            <a:ext cx="9541060" cy="103511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8" hasCustomPrompt="1"/>
          </p:nvPr>
        </p:nvSpPr>
        <p:spPr>
          <a:xfrm>
            <a:off x="7613036" y="5910282"/>
            <a:ext cx="9541060" cy="773203"/>
          </a:xfrm>
        </p:spPr>
        <p:txBody>
          <a:bodyPr anchor="t">
            <a:noAutofit/>
          </a:bodyPr>
          <a:lstStyle>
            <a:lvl1pPr algn="l">
              <a:lnSpc>
                <a:spcPct val="120000"/>
              </a:lnSpc>
              <a:defRPr sz="3200" spc="300">
                <a:solidFill>
                  <a:schemeClr val="tx2"/>
                </a:solidFill>
                <a:latin typeface="+mj-lt"/>
              </a:defRPr>
            </a:lvl1pPr>
          </a:lstStyle>
          <a:p>
            <a:pPr lvl="0"/>
            <a:r>
              <a:rPr lang="en-US" altLang="ja-JP" dirty="0"/>
              <a:t>TEXT HERE</a:t>
            </a:r>
          </a:p>
        </p:txBody>
      </p:sp>
      <p:cxnSp>
        <p:nvCxnSpPr>
          <p:cNvPr id="15" name="直線コネクタ 6">
            <a:extLst>
              <a:ext uri="{FF2B5EF4-FFF2-40B4-BE49-F238E27FC236}">
                <a16:creationId xmlns:a16="http://schemas.microsoft.com/office/drawing/2014/main" id="{78D5058A-9469-4736-B6B5-1BADB59E8C6B}"/>
              </a:ext>
            </a:extLst>
          </p:cNvPr>
          <p:cNvCxnSpPr/>
          <p:nvPr userDrawn="1"/>
        </p:nvCxnSpPr>
        <p:spPr>
          <a:xfrm>
            <a:off x="603507" y="181313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6" name="タイトル 1">
            <a:extLst>
              <a:ext uri="{FF2B5EF4-FFF2-40B4-BE49-F238E27FC236}">
                <a16:creationId xmlns:a16="http://schemas.microsoft.com/office/drawing/2014/main" id="{1FB70FF2-939D-48C0-A1BD-25BEB2962567}"/>
              </a:ext>
            </a:extLst>
          </p:cNvPr>
          <p:cNvSpPr txBox="1">
            <a:spLocks/>
          </p:cNvSpPr>
          <p:nvPr userDrawn="1"/>
        </p:nvSpPr>
        <p:spPr>
          <a:xfrm>
            <a:off x="637261" y="192950"/>
            <a:ext cx="16741860" cy="1125125"/>
          </a:xfrm>
          <a:prstGeom prst="rect">
            <a:avLst/>
          </a:prstGeom>
        </p:spPr>
        <p:txBody>
          <a:bodyPr/>
          <a:lstStyle>
            <a:lvl1pPr algn="l" defTabSz="1632753" rtl="0" eaLnBrk="1" latinLnBrk="0" hangingPunct="1">
              <a:spcBef>
                <a:spcPct val="0"/>
              </a:spcBef>
              <a:buNone/>
              <a:defRPr sz="6000" kern="1200" spc="1500" baseline="0">
                <a:solidFill>
                  <a:schemeClr val="accent1"/>
                </a:solidFill>
                <a:latin typeface="+mj-lt"/>
                <a:ea typeface="+mj-ea"/>
                <a:cs typeface="+mj-cs"/>
              </a:defRPr>
            </a:lvl1pPr>
          </a:lstStyle>
          <a:p>
            <a:r>
              <a:rPr lang="en-US" altLang="ja-JP" dirty="0"/>
              <a:t>SLIDE TITLE HERE</a:t>
            </a:r>
            <a:endParaRPr kumimoji="1" lang="ja-JP" altLang="en-US" dirty="0"/>
          </a:p>
        </p:txBody>
      </p:sp>
    </p:spTree>
    <p:extLst>
      <p:ext uri="{BB962C8B-B14F-4D97-AF65-F5344CB8AC3E}">
        <p14:creationId xmlns:p14="http://schemas.microsoft.com/office/powerpoint/2010/main" val="217555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resenter 3">
    <p:spTree>
      <p:nvGrpSpPr>
        <p:cNvPr id="1" name=""/>
        <p:cNvGrpSpPr/>
        <p:nvPr/>
      </p:nvGrpSpPr>
      <p:grpSpPr>
        <a:xfrm>
          <a:off x="0" y="0"/>
          <a:ext cx="0" cy="0"/>
          <a:chOff x="0" y="0"/>
          <a:chExt cx="0" cy="0"/>
        </a:xfrm>
      </p:grpSpPr>
      <p:sp>
        <p:nvSpPr>
          <p:cNvPr id="3" name="正方形/長方形 2"/>
          <p:cNvSpPr/>
          <p:nvPr userDrawn="1"/>
        </p:nvSpPr>
        <p:spPr>
          <a:xfrm>
            <a:off x="17065166" y="9251885"/>
            <a:ext cx="405045" cy="1035115"/>
          </a:xfrm>
          <a:prstGeom prst="rect">
            <a:avLst/>
          </a:prstGeom>
          <a:solidFill>
            <a:schemeClr val="bg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17" name="正方形/長方形 16"/>
          <p:cNvSpPr/>
          <p:nvPr userDrawn="1"/>
        </p:nvSpPr>
        <p:spPr>
          <a:xfrm>
            <a:off x="0" y="8204135"/>
            <a:ext cx="18286413" cy="2095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772276" y="1494157"/>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
        <p:nvSpPr>
          <p:cNvPr id="6" name="図プレースホルダー 9"/>
          <p:cNvSpPr>
            <a:spLocks noGrp="1"/>
          </p:cNvSpPr>
          <p:nvPr>
            <p:ph type="pic" sz="quarter" idx="12" hasCustomPrompt="1"/>
          </p:nvPr>
        </p:nvSpPr>
        <p:spPr>
          <a:xfrm>
            <a:off x="963207" y="1685105"/>
            <a:ext cx="5427217" cy="5427687"/>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7117981" y="1003040"/>
            <a:ext cx="10351150" cy="1814061"/>
          </a:xfrm>
          <a:prstGeom prst="rect">
            <a:avLst/>
          </a:prstGeom>
        </p:spPr>
        <p:txBody>
          <a:bodyPr anchor="b"/>
          <a:lstStyle>
            <a:lvl1pPr algn="l">
              <a:defRPr sz="9600" spc="6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7123775" y="2488998"/>
            <a:ext cx="10345355" cy="990542"/>
          </a:xfrm>
        </p:spPr>
        <p:txBody>
          <a:bodyPr anchor="t">
            <a:noAutofit/>
          </a:bodyPr>
          <a:lstStyle>
            <a:lvl1pPr algn="l">
              <a:lnSpc>
                <a:spcPct val="120000"/>
              </a:lnSpc>
              <a:defRPr sz="4400" spc="300">
                <a:solidFill>
                  <a:schemeClr val="tx1"/>
                </a:solidFill>
                <a:latin typeface="+mj-lt"/>
              </a:defRPr>
            </a:lvl1pPr>
          </a:lstStyle>
          <a:p>
            <a:pPr lvl="0"/>
            <a:r>
              <a:rPr lang="en-US" altLang="ja-JP" dirty="0"/>
              <a:t>TEXT HERE</a:t>
            </a:r>
            <a:endParaRPr lang="en-US" dirty="0"/>
          </a:p>
        </p:txBody>
      </p:sp>
      <p:sp>
        <p:nvSpPr>
          <p:cNvPr id="11" name="テキスト プレースホルダー 11"/>
          <p:cNvSpPr>
            <a:spLocks noGrp="1"/>
          </p:cNvSpPr>
          <p:nvPr>
            <p:ph type="body" sz="quarter" idx="16" hasCustomPrompt="1"/>
          </p:nvPr>
        </p:nvSpPr>
        <p:spPr>
          <a:xfrm>
            <a:off x="7085676" y="5816340"/>
            <a:ext cx="10351150" cy="1765748"/>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p>
          <a:p>
            <a:pPr lvl="0"/>
            <a:endParaRPr lang="en-US" dirty="0"/>
          </a:p>
          <a:p>
            <a:pPr lvl="0"/>
            <a:endParaRPr lang="en-US" dirty="0"/>
          </a:p>
        </p:txBody>
      </p:sp>
      <p:sp>
        <p:nvSpPr>
          <p:cNvPr id="2" name="円/楕円 1"/>
          <p:cNvSpPr/>
          <p:nvPr userDrawn="1"/>
        </p:nvSpPr>
        <p:spPr>
          <a:xfrm>
            <a:off x="7150098" y="3617200"/>
            <a:ext cx="1966913" cy="196691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9639298" y="3617199"/>
            <a:ext cx="1966913" cy="1966913"/>
          </a:xfrm>
          <a:prstGeom prst="ellipse">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2128498" y="3617199"/>
            <a:ext cx="1966913" cy="1966913"/>
          </a:xfrm>
          <a:prstGeom prst="ellipse">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テキスト プレースホルダー 11"/>
          <p:cNvSpPr>
            <a:spLocks noGrp="1"/>
          </p:cNvSpPr>
          <p:nvPr>
            <p:ph type="body" sz="quarter" idx="17" hasCustomPrompt="1"/>
          </p:nvPr>
        </p:nvSpPr>
        <p:spPr>
          <a:xfrm>
            <a:off x="7276176" y="4098270"/>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8" hasCustomPrompt="1"/>
          </p:nvPr>
        </p:nvSpPr>
        <p:spPr>
          <a:xfrm>
            <a:off x="12248685" y="4105385"/>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19" hasCustomPrompt="1"/>
          </p:nvPr>
        </p:nvSpPr>
        <p:spPr>
          <a:xfrm>
            <a:off x="9759485" y="4099801"/>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dirty="0"/>
              <a:t>TEXT HERE</a:t>
            </a:r>
            <a:endParaRPr lang="en-US" dirty="0"/>
          </a:p>
        </p:txBody>
      </p:sp>
      <p:sp>
        <p:nvSpPr>
          <p:cNvPr id="18" name="図プレースホルダー 7"/>
          <p:cNvSpPr>
            <a:spLocks noGrp="1"/>
          </p:cNvSpPr>
          <p:nvPr>
            <p:ph type="pic" sz="quarter" idx="20" hasCustomPrompt="1"/>
          </p:nvPr>
        </p:nvSpPr>
        <p:spPr>
          <a:xfrm>
            <a:off x="3286147" y="8711104"/>
            <a:ext cx="836737" cy="836737"/>
          </a:xfrm>
        </p:spPr>
        <p:txBody>
          <a:bodyPr>
            <a:normAutofit/>
          </a:bodyPr>
          <a:lstStyle>
            <a:lvl1pPr>
              <a:defRPr sz="1600"/>
            </a:lvl1pPr>
          </a:lstStyle>
          <a:p>
            <a:r>
              <a:rPr kumimoji="1" lang="en-US" altLang="ja-JP" dirty="0"/>
              <a:t>ICON</a:t>
            </a:r>
            <a:endParaRPr kumimoji="1" lang="ja-JP" altLang="en-US" dirty="0"/>
          </a:p>
        </p:txBody>
      </p:sp>
      <p:sp>
        <p:nvSpPr>
          <p:cNvPr id="19" name="テキスト プレースホルダー 11"/>
          <p:cNvSpPr>
            <a:spLocks noGrp="1"/>
          </p:cNvSpPr>
          <p:nvPr>
            <p:ph type="body" sz="quarter" idx="28" hasCustomPrompt="1"/>
          </p:nvPr>
        </p:nvSpPr>
        <p:spPr>
          <a:xfrm>
            <a:off x="4120247" y="86222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dirty="0"/>
              <a:t>Text Here</a:t>
            </a:r>
            <a:endParaRPr lang="en-US" dirty="0"/>
          </a:p>
        </p:txBody>
      </p:sp>
      <p:sp>
        <p:nvSpPr>
          <p:cNvPr id="20" name="図プレースホルダー 7"/>
          <p:cNvSpPr>
            <a:spLocks noGrp="1"/>
          </p:cNvSpPr>
          <p:nvPr>
            <p:ph type="pic" sz="quarter" idx="29" hasCustomPrompt="1"/>
          </p:nvPr>
        </p:nvSpPr>
        <p:spPr>
          <a:xfrm>
            <a:off x="7656617" y="8711104"/>
            <a:ext cx="836737" cy="836737"/>
          </a:xfrm>
        </p:spPr>
        <p:txBody>
          <a:bodyPr>
            <a:normAutofit/>
          </a:bodyPr>
          <a:lstStyle>
            <a:lvl1pPr>
              <a:defRPr sz="1600"/>
            </a:lvl1pPr>
          </a:lstStyle>
          <a:p>
            <a:r>
              <a:rPr kumimoji="1" lang="en-US" altLang="ja-JP" dirty="0"/>
              <a:t>ICON</a:t>
            </a:r>
            <a:endParaRPr kumimoji="1" lang="ja-JP" altLang="en-US" dirty="0"/>
          </a:p>
        </p:txBody>
      </p:sp>
      <p:sp>
        <p:nvSpPr>
          <p:cNvPr id="21" name="テキスト プレースホルダー 11"/>
          <p:cNvSpPr>
            <a:spLocks noGrp="1"/>
          </p:cNvSpPr>
          <p:nvPr>
            <p:ph type="body" sz="quarter" idx="30" hasCustomPrompt="1"/>
          </p:nvPr>
        </p:nvSpPr>
        <p:spPr>
          <a:xfrm>
            <a:off x="8490717" y="86349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dirty="0"/>
              <a:t>Text Here</a:t>
            </a:r>
            <a:endParaRPr lang="en-US" dirty="0"/>
          </a:p>
        </p:txBody>
      </p:sp>
      <p:sp>
        <p:nvSpPr>
          <p:cNvPr id="22" name="図プレースホルダー 7"/>
          <p:cNvSpPr>
            <a:spLocks noGrp="1"/>
          </p:cNvSpPr>
          <p:nvPr>
            <p:ph type="pic" sz="quarter" idx="31" hasCustomPrompt="1"/>
          </p:nvPr>
        </p:nvSpPr>
        <p:spPr>
          <a:xfrm>
            <a:off x="12025417" y="8711104"/>
            <a:ext cx="836737" cy="836737"/>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11"/>
          <p:cNvSpPr>
            <a:spLocks noGrp="1"/>
          </p:cNvSpPr>
          <p:nvPr>
            <p:ph type="body" sz="quarter" idx="32" hasCustomPrompt="1"/>
          </p:nvPr>
        </p:nvSpPr>
        <p:spPr>
          <a:xfrm>
            <a:off x="12859517" y="86222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0474486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esident">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7" name="タイトル 1"/>
          <p:cNvSpPr>
            <a:spLocks noGrp="1"/>
          </p:cNvSpPr>
          <p:nvPr>
            <p:ph type="title" hasCustomPrompt="1"/>
          </p:nvPr>
        </p:nvSpPr>
        <p:spPr>
          <a:xfrm>
            <a:off x="862286" y="5683560"/>
            <a:ext cx="16606845" cy="1011105"/>
          </a:xfrm>
          <a:prstGeom prst="rect">
            <a:avLst/>
          </a:prstGeom>
        </p:spPr>
        <p:txBody>
          <a:bodyPr anchor="b"/>
          <a:lstStyle>
            <a:lvl1pPr algn="ctr">
              <a:defRPr sz="5400" spc="15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2623106" y="7663782"/>
            <a:ext cx="13040199" cy="1530168"/>
          </a:xfrm>
        </p:spPr>
        <p:txBody>
          <a:bodyPr anchor="t">
            <a:noAutofit/>
          </a:bodyPr>
          <a:lstStyle>
            <a:lvl1pPr algn="ctr">
              <a:lnSpc>
                <a:spcPct val="120000"/>
              </a:lnSpc>
              <a:defRPr sz="2000">
                <a:solidFill>
                  <a:schemeClr val="tx1"/>
                </a:solidFill>
                <a:latin typeface="+mn-lt"/>
              </a:defRPr>
            </a:lvl1pPr>
          </a:lstStyle>
          <a:p>
            <a:pPr lvl="0"/>
            <a:r>
              <a:rPr lang="en-US" altLang="ja-JP" dirty="0"/>
              <a:t>Text Here</a:t>
            </a:r>
            <a:endParaRPr lang="en-US" dirty="0"/>
          </a:p>
        </p:txBody>
      </p:sp>
      <p:sp>
        <p:nvSpPr>
          <p:cNvPr id="10" name="図プレースホルダー 9"/>
          <p:cNvSpPr>
            <a:spLocks noGrp="1"/>
          </p:cNvSpPr>
          <p:nvPr>
            <p:ph type="pic" sz="quarter" idx="12" hasCustomPrompt="1"/>
          </p:nvPr>
        </p:nvSpPr>
        <p:spPr>
          <a:xfrm>
            <a:off x="7005046" y="1070120"/>
            <a:ext cx="4227685" cy="4228051"/>
          </a:xfrm>
          <a:prstGeom prst="ellipse">
            <a:avLst/>
          </a:prstGeom>
        </p:spPr>
        <p:txBody>
          <a:bodyPr/>
          <a:lstStyle>
            <a:lvl1pPr>
              <a:defRPr/>
            </a:lvl1pPr>
          </a:lstStyle>
          <a:p>
            <a:r>
              <a:rPr kumimoji="1" lang="en-US" altLang="ja-JP" dirty="0"/>
              <a:t>Add Image</a:t>
            </a:r>
            <a:endParaRPr kumimoji="1" lang="ja-JP" altLang="en-US" dirty="0"/>
          </a:p>
        </p:txBody>
      </p:sp>
      <p:sp>
        <p:nvSpPr>
          <p:cNvPr id="11" name="テキスト プレースホルダー 11"/>
          <p:cNvSpPr>
            <a:spLocks noGrp="1"/>
          </p:cNvSpPr>
          <p:nvPr>
            <p:ph type="body" sz="quarter" idx="16" hasCustomPrompt="1"/>
          </p:nvPr>
        </p:nvSpPr>
        <p:spPr>
          <a:xfrm>
            <a:off x="2594582" y="6583660"/>
            <a:ext cx="13097249" cy="773203"/>
          </a:xfrm>
        </p:spPr>
        <p:txBody>
          <a:bodyPr anchor="t">
            <a:noAutofit/>
          </a:bodyPr>
          <a:lstStyle>
            <a:lvl1pPr algn="ctr">
              <a:lnSpc>
                <a:spcPct val="120000"/>
              </a:lnSpc>
              <a:defRPr sz="3200" spc="300">
                <a:solidFill>
                  <a:schemeClr val="tx2"/>
                </a:solidFill>
                <a:latin typeface="+mj-lt"/>
              </a:defRPr>
            </a:lvl1pPr>
          </a:lstStyle>
          <a:p>
            <a:pPr lvl="0"/>
            <a:r>
              <a:rPr lang="en-US" altLang="ja-JP" dirty="0"/>
              <a:t>Text Here</a:t>
            </a:r>
            <a:endParaRPr lang="en-US" dirty="0"/>
          </a:p>
        </p:txBody>
      </p:sp>
      <p:cxnSp>
        <p:nvCxnSpPr>
          <p:cNvPr id="12" name="直線コネクタ 11"/>
          <p:cNvCxnSpPr/>
          <p:nvPr userDrawn="1"/>
        </p:nvCxnSpPr>
        <p:spPr>
          <a:xfrm>
            <a:off x="2623107" y="7483760"/>
            <a:ext cx="13040199"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400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Contents - BG">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5218539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タイトル 1"/>
          <p:cNvSpPr>
            <a:spLocks noGrp="1"/>
          </p:cNvSpPr>
          <p:nvPr>
            <p:ph type="title" hasCustomPrompt="1"/>
          </p:nvPr>
        </p:nvSpPr>
        <p:spPr>
          <a:xfrm>
            <a:off x="547252" y="3343301"/>
            <a:ext cx="7470830" cy="3555394"/>
          </a:xfrm>
          <a:prstGeom prst="rect">
            <a:avLst/>
          </a:prstGeom>
        </p:spPr>
        <p:txBody>
          <a:bodyPr anchor="ctr"/>
          <a:lstStyle>
            <a:lvl1pPr algn="r">
              <a:lnSpc>
                <a:spcPts val="9000"/>
              </a:lnSpc>
              <a:defRPr sz="9600" spc="600" baseline="0"/>
            </a:lvl1pPr>
          </a:lstStyle>
          <a:p>
            <a:r>
              <a:rPr lang="en-US" altLang="ja-JP" dirty="0"/>
              <a:t>SLIDE TITLE HERE</a:t>
            </a:r>
            <a:endParaRPr kumimoji="1" lang="ja-JP" altLang="en-US" dirty="0"/>
          </a:p>
        </p:txBody>
      </p:sp>
      <p:sp>
        <p:nvSpPr>
          <p:cNvPr id="6" name="正方形/長方形 5"/>
          <p:cNvSpPr/>
          <p:nvPr userDrawn="1"/>
        </p:nvSpPr>
        <p:spPr>
          <a:xfrm>
            <a:off x="8245165" y="3163280"/>
            <a:ext cx="90010" cy="3555395"/>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テキスト プレースホルダー 11"/>
          <p:cNvSpPr>
            <a:spLocks noGrp="1"/>
          </p:cNvSpPr>
          <p:nvPr>
            <p:ph type="body" sz="quarter" idx="15" hasCustomPrompt="1"/>
          </p:nvPr>
        </p:nvSpPr>
        <p:spPr>
          <a:xfrm>
            <a:off x="8513136" y="3320797"/>
            <a:ext cx="8505945" cy="3240360"/>
          </a:xfrm>
        </p:spPr>
        <p:txBody>
          <a:bodyPr anchor="ctr">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cxnSp>
        <p:nvCxnSpPr>
          <p:cNvPr id="8" name="直線コネクタ 6">
            <a:extLst>
              <a:ext uri="{FF2B5EF4-FFF2-40B4-BE49-F238E27FC236}">
                <a16:creationId xmlns:a16="http://schemas.microsoft.com/office/drawing/2014/main" id="{70F919A3-DB28-4F5C-87DC-872E13E61335}"/>
              </a:ext>
            </a:extLst>
          </p:cNvPr>
          <p:cNvCxnSpPr/>
          <p:nvPr userDrawn="1"/>
        </p:nvCxnSpPr>
        <p:spPr>
          <a:xfrm>
            <a:off x="603507" y="181313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26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Column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5" name="テキスト プレースホルダー 11"/>
          <p:cNvSpPr>
            <a:spLocks noGrp="1"/>
          </p:cNvSpPr>
          <p:nvPr>
            <p:ph type="body" sz="quarter" idx="14" hasCustomPrompt="1"/>
          </p:nvPr>
        </p:nvSpPr>
        <p:spPr>
          <a:xfrm>
            <a:off x="1096312" y="2443200"/>
            <a:ext cx="16057784" cy="1763774"/>
          </a:xfrm>
        </p:spPr>
        <p:txBody>
          <a:bodyPr anchor="b">
            <a:noAutofit/>
          </a:bodyPr>
          <a:lstStyle>
            <a:lvl1pPr algn="ctr">
              <a:defRPr sz="5400" spc="1500" baseline="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096312" y="4423420"/>
            <a:ext cx="16057784" cy="3240360"/>
          </a:xfrm>
        </p:spPr>
        <p:txBody>
          <a:bodyPr anchor="t">
            <a:noAutofit/>
          </a:bodyPr>
          <a:lstStyle>
            <a:lvl1pPr algn="ctr">
              <a:lnSpc>
                <a:spcPct val="120000"/>
              </a:lnSpc>
              <a:defRPr sz="2400">
                <a:solidFill>
                  <a:schemeClr val="tx1"/>
                </a:solidFill>
                <a:latin typeface="+mn-lt"/>
              </a:defRPr>
            </a:lvl1pPr>
          </a:lstStyle>
          <a:p>
            <a:pPr lvl="0"/>
            <a:r>
              <a:rPr lang="en-US" altLang="ja-JP" dirty="0"/>
              <a:t>Text Here</a:t>
            </a:r>
            <a:endParaRPr lang="en-US" dirty="0"/>
          </a:p>
        </p:txBody>
      </p:sp>
      <p:cxnSp>
        <p:nvCxnSpPr>
          <p:cNvPr id="7" name="直線コネクタ 6">
            <a:extLst>
              <a:ext uri="{FF2B5EF4-FFF2-40B4-BE49-F238E27FC236}">
                <a16:creationId xmlns:a16="http://schemas.microsoft.com/office/drawing/2014/main" id="{53816D80-BCAE-4DA9-BF66-71D0A81E9568}"/>
              </a:ext>
            </a:extLst>
          </p:cNvPr>
          <p:cNvCxnSpPr/>
          <p:nvPr userDrawn="1"/>
        </p:nvCxnSpPr>
        <p:spPr>
          <a:xfrm>
            <a:off x="603507" y="181313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 name="タイトル 1">
            <a:extLst>
              <a:ext uri="{FF2B5EF4-FFF2-40B4-BE49-F238E27FC236}">
                <a16:creationId xmlns:a16="http://schemas.microsoft.com/office/drawing/2014/main" id="{0A498192-7CC7-423E-8635-94D0F66F634B}"/>
              </a:ext>
            </a:extLst>
          </p:cNvPr>
          <p:cNvSpPr txBox="1">
            <a:spLocks/>
          </p:cNvSpPr>
          <p:nvPr userDrawn="1"/>
        </p:nvSpPr>
        <p:spPr>
          <a:xfrm>
            <a:off x="637261" y="192950"/>
            <a:ext cx="16741860" cy="1125125"/>
          </a:xfrm>
          <a:prstGeom prst="rect">
            <a:avLst/>
          </a:prstGeom>
        </p:spPr>
        <p:txBody>
          <a:bodyPr/>
          <a:lstStyle>
            <a:lvl1pPr algn="l" defTabSz="1632753" rtl="0" eaLnBrk="1" latinLnBrk="0" hangingPunct="1">
              <a:spcBef>
                <a:spcPct val="0"/>
              </a:spcBef>
              <a:buNone/>
              <a:defRPr sz="6000" kern="1200" spc="1500" baseline="0">
                <a:solidFill>
                  <a:schemeClr val="accent1"/>
                </a:solidFill>
                <a:latin typeface="+mj-lt"/>
                <a:ea typeface="+mj-ea"/>
                <a:cs typeface="+mj-cs"/>
              </a:defRPr>
            </a:lvl1pPr>
          </a:lstStyle>
          <a:p>
            <a:r>
              <a:rPr lang="en-US" altLang="ja-JP" dirty="0"/>
              <a:t>SLIDE TITLE HERE</a:t>
            </a:r>
            <a:endParaRPr kumimoji="1" lang="ja-JP" altLang="en-US" dirty="0"/>
          </a:p>
        </p:txBody>
      </p:sp>
    </p:spTree>
    <p:extLst>
      <p:ext uri="{BB962C8B-B14F-4D97-AF65-F5344CB8AC3E}">
        <p14:creationId xmlns:p14="http://schemas.microsoft.com/office/powerpoint/2010/main" val="48703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 Word - 1 Column">
    <p:spTree>
      <p:nvGrpSpPr>
        <p:cNvPr id="1" name=""/>
        <p:cNvGrpSpPr/>
        <p:nvPr/>
      </p:nvGrpSpPr>
      <p:grpSpPr>
        <a:xfrm>
          <a:off x="0" y="0"/>
          <a:ext cx="0" cy="0"/>
          <a:chOff x="0" y="0"/>
          <a:chExt cx="0" cy="0"/>
        </a:xfrm>
      </p:grpSpPr>
      <p:sp>
        <p:nvSpPr>
          <p:cNvPr id="17" name="円/楕円 16"/>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楕円 17"/>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7" name="テキスト プレースホルダー 11"/>
          <p:cNvSpPr>
            <a:spLocks noGrp="1"/>
          </p:cNvSpPr>
          <p:nvPr userDrawn="1">
            <p:ph type="body" sz="quarter" idx="15" hasCustomPrompt="1"/>
          </p:nvPr>
        </p:nvSpPr>
        <p:spPr>
          <a:xfrm>
            <a:off x="8108091" y="2983260"/>
            <a:ext cx="9451050" cy="4365485"/>
          </a:xfrm>
        </p:spPr>
        <p:txBody>
          <a:bodyPr anchor="ctr">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
        <p:nvSpPr>
          <p:cNvPr id="9" name="タイトル 1"/>
          <p:cNvSpPr>
            <a:spLocks noGrp="1"/>
          </p:cNvSpPr>
          <p:nvPr userDrawn="1">
            <p:ph type="title" hasCustomPrompt="1"/>
          </p:nvPr>
        </p:nvSpPr>
        <p:spPr>
          <a:xfrm>
            <a:off x="1132316" y="3838355"/>
            <a:ext cx="6480720" cy="2655295"/>
          </a:xfrm>
          <a:prstGeom prst="rect">
            <a:avLst/>
          </a:prstGeom>
        </p:spPr>
        <p:txBody>
          <a:bodyPr anchor="ctr"/>
          <a:lstStyle>
            <a:lvl1pPr algn="ctr">
              <a:defRPr sz="6600" spc="1500" baseline="0"/>
            </a:lvl1pPr>
          </a:lstStyle>
          <a:p>
            <a:r>
              <a:rPr lang="en-US" altLang="ja-JP" dirty="0"/>
              <a:t>WORD</a:t>
            </a:r>
            <a:endParaRPr kumimoji="1" lang="ja-JP" altLang="en-US" dirty="0"/>
          </a:p>
        </p:txBody>
      </p:sp>
    </p:spTree>
    <p:extLst>
      <p:ext uri="{BB962C8B-B14F-4D97-AF65-F5344CB8AC3E}">
        <p14:creationId xmlns:p14="http://schemas.microsoft.com/office/powerpoint/2010/main" val="3120803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10" name="直線コネクタ 9"/>
          <p:cNvCxnSpPr/>
          <p:nvPr userDrawn="1"/>
        </p:nvCxnSpPr>
        <p:spPr>
          <a:xfrm flipV="1">
            <a:off x="2393174" y="1835920"/>
            <a:ext cx="12735697" cy="721689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501904">
            <a:off x="-1694619" y="10183702"/>
            <a:ext cx="1434756" cy="1434756"/>
          </a:xfrm>
          <a:prstGeom prst="rect">
            <a:avLst/>
          </a:prstGeom>
        </p:spPr>
      </p:pic>
      <p:sp>
        <p:nvSpPr>
          <p:cNvPr id="13" name="テキスト プレースホルダー 11"/>
          <p:cNvSpPr>
            <a:spLocks noGrp="1"/>
          </p:cNvSpPr>
          <p:nvPr>
            <p:ph type="body" sz="quarter" idx="14" hasCustomPrompt="1"/>
          </p:nvPr>
        </p:nvSpPr>
        <p:spPr>
          <a:xfrm>
            <a:off x="8648151" y="5638555"/>
            <a:ext cx="8682531" cy="1808779"/>
          </a:xfrm>
        </p:spPr>
        <p:txBody>
          <a:bodyPr anchor="b">
            <a:noAutofit/>
          </a:bodyPr>
          <a:lstStyle>
            <a:lvl1pPr algn="l">
              <a:spcBef>
                <a:spcPts val="0"/>
              </a:spcBef>
              <a:defRPr sz="5400" spc="1500"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48151" y="7483760"/>
            <a:ext cx="8682531" cy="157517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grpSp>
        <p:nvGrpSpPr>
          <p:cNvPr id="20" name="グループ化 19"/>
          <p:cNvGrpSpPr/>
          <p:nvPr userDrawn="1"/>
        </p:nvGrpSpPr>
        <p:grpSpPr>
          <a:xfrm>
            <a:off x="2483247" y="6718675"/>
            <a:ext cx="3914654" cy="585065"/>
            <a:chOff x="4732716" y="5998594"/>
            <a:chExt cx="2970330" cy="443931"/>
          </a:xfrm>
        </p:grpSpPr>
        <p:sp>
          <p:nvSpPr>
            <p:cNvPr id="18" name="直角三角形 17"/>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1" hasCustomPrompt="1"/>
          </p:nvPr>
        </p:nvSpPr>
        <p:spPr>
          <a:xfrm>
            <a:off x="2572476" y="6690241"/>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dirty="0"/>
              <a:t>Text Here</a:t>
            </a:r>
            <a:endParaRPr lang="en-US" dirty="0"/>
          </a:p>
        </p:txBody>
      </p:sp>
      <p:grpSp>
        <p:nvGrpSpPr>
          <p:cNvPr id="22" name="グループ化 21"/>
          <p:cNvGrpSpPr/>
          <p:nvPr userDrawn="1"/>
        </p:nvGrpSpPr>
        <p:grpSpPr>
          <a:xfrm>
            <a:off x="6173657" y="4631875"/>
            <a:ext cx="3914654" cy="585065"/>
            <a:chOff x="4732716" y="5998594"/>
            <a:chExt cx="2970330" cy="443931"/>
          </a:xfrm>
        </p:grpSpPr>
        <p:sp>
          <p:nvSpPr>
            <p:cNvPr id="23"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5" name="テキスト プレースホルダー 11"/>
          <p:cNvSpPr>
            <a:spLocks noGrp="1"/>
          </p:cNvSpPr>
          <p:nvPr>
            <p:ph type="body" sz="quarter" idx="22" hasCustomPrompt="1"/>
          </p:nvPr>
        </p:nvSpPr>
        <p:spPr>
          <a:xfrm>
            <a:off x="6262886" y="4603441"/>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dirty="0"/>
              <a:t>Text Here</a:t>
            </a:r>
            <a:endParaRPr lang="en-US" dirty="0"/>
          </a:p>
        </p:txBody>
      </p:sp>
      <p:grpSp>
        <p:nvGrpSpPr>
          <p:cNvPr id="26" name="グループ化 25"/>
          <p:cNvGrpSpPr/>
          <p:nvPr userDrawn="1"/>
        </p:nvGrpSpPr>
        <p:grpSpPr>
          <a:xfrm>
            <a:off x="9999082" y="2471634"/>
            <a:ext cx="3914654" cy="585065"/>
            <a:chOff x="4732716" y="5998594"/>
            <a:chExt cx="2970330" cy="443931"/>
          </a:xfrm>
        </p:grpSpPr>
        <p:sp>
          <p:nvSpPr>
            <p:cNvPr id="27"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23" hasCustomPrompt="1"/>
          </p:nvPr>
        </p:nvSpPr>
        <p:spPr>
          <a:xfrm>
            <a:off x="10088311" y="2443200"/>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4" hasCustomPrompt="1"/>
          </p:nvPr>
        </p:nvSpPr>
        <p:spPr>
          <a:xfrm>
            <a:off x="1402345" y="5503951"/>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5174939" y="3436958"/>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9000364" y="1273070"/>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17" hasCustomPrompt="1"/>
          </p:nvPr>
        </p:nvSpPr>
        <p:spPr>
          <a:xfrm>
            <a:off x="367231" y="6133610"/>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7" hasCustomPrompt="1"/>
          </p:nvPr>
        </p:nvSpPr>
        <p:spPr>
          <a:xfrm>
            <a:off x="4147651" y="4063381"/>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28" hasCustomPrompt="1"/>
          </p:nvPr>
        </p:nvSpPr>
        <p:spPr>
          <a:xfrm>
            <a:off x="7973076" y="1903140"/>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dirty="0"/>
              <a:t>Text Here</a:t>
            </a:r>
            <a:endParaRPr lang="en-US" dirty="0"/>
          </a:p>
        </p:txBody>
      </p:sp>
      <p:cxnSp>
        <p:nvCxnSpPr>
          <p:cNvPr id="30" name="直線コネクタ 29"/>
          <p:cNvCxnSpPr/>
          <p:nvPr userDrawn="1"/>
        </p:nvCxnSpPr>
        <p:spPr>
          <a:xfrm>
            <a:off x="8603146" y="7393750"/>
            <a:ext cx="96832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7521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 Word - 4 List">
    <p:spTree>
      <p:nvGrpSpPr>
        <p:cNvPr id="1" name=""/>
        <p:cNvGrpSpPr/>
        <p:nvPr/>
      </p:nvGrpSpPr>
      <p:grpSpPr>
        <a:xfrm>
          <a:off x="0" y="0"/>
          <a:ext cx="0" cy="0"/>
          <a:chOff x="0" y="0"/>
          <a:chExt cx="0" cy="0"/>
        </a:xfrm>
      </p:grpSpPr>
      <p:sp>
        <p:nvSpPr>
          <p:cNvPr id="26" name="円/楕円 25"/>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円/楕円 26"/>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7" name="テキスト プレースホルダー 11"/>
          <p:cNvSpPr>
            <a:spLocks noGrp="1"/>
          </p:cNvSpPr>
          <p:nvPr userDrawn="1">
            <p:ph type="body" sz="quarter" idx="15" hasCustomPrompt="1"/>
          </p:nvPr>
        </p:nvSpPr>
        <p:spPr>
          <a:xfrm>
            <a:off x="10088310" y="1543100"/>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cxnSp>
        <p:nvCxnSpPr>
          <p:cNvPr id="10" name="直線コネクタ 9"/>
          <p:cNvCxnSpPr/>
          <p:nvPr userDrawn="1"/>
        </p:nvCxnSpPr>
        <p:spPr>
          <a:xfrm>
            <a:off x="9953295" y="1453090"/>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userDrawn="1">
            <p:ph type="body" sz="quarter" idx="16" hasCustomPrompt="1"/>
          </p:nvPr>
        </p:nvSpPr>
        <p:spPr>
          <a:xfrm>
            <a:off x="7748051" y="1858135"/>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userDrawn="1">
            <p:ph type="body" sz="quarter" idx="17" hasCustomPrompt="1"/>
          </p:nvPr>
        </p:nvSpPr>
        <p:spPr>
          <a:xfrm>
            <a:off x="10088310" y="3478315"/>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cxnSp>
        <p:nvCxnSpPr>
          <p:cNvPr id="13" name="直線コネクタ 12"/>
          <p:cNvCxnSpPr/>
          <p:nvPr userDrawn="1"/>
        </p:nvCxnSpPr>
        <p:spPr>
          <a:xfrm>
            <a:off x="9953295" y="3388305"/>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 name="テキスト プレースホルダー 11"/>
          <p:cNvSpPr>
            <a:spLocks noGrp="1"/>
          </p:cNvSpPr>
          <p:nvPr userDrawn="1">
            <p:ph type="body" sz="quarter" idx="18" hasCustomPrompt="1"/>
          </p:nvPr>
        </p:nvSpPr>
        <p:spPr>
          <a:xfrm>
            <a:off x="7748051" y="3793350"/>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userDrawn="1">
            <p:ph type="body" sz="quarter" idx="19" hasCustomPrompt="1"/>
          </p:nvPr>
        </p:nvSpPr>
        <p:spPr>
          <a:xfrm>
            <a:off x="10088310" y="5413530"/>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cxnSp>
        <p:nvCxnSpPr>
          <p:cNvPr id="16" name="直線コネクタ 15"/>
          <p:cNvCxnSpPr/>
          <p:nvPr userDrawn="1"/>
        </p:nvCxnSpPr>
        <p:spPr>
          <a:xfrm>
            <a:off x="9953295" y="5323520"/>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userDrawn="1">
            <p:ph type="body" sz="quarter" idx="20" hasCustomPrompt="1"/>
          </p:nvPr>
        </p:nvSpPr>
        <p:spPr>
          <a:xfrm>
            <a:off x="7748051" y="5728565"/>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21" hasCustomPrompt="1"/>
          </p:nvPr>
        </p:nvSpPr>
        <p:spPr>
          <a:xfrm>
            <a:off x="10088310" y="7393466"/>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cxnSp>
        <p:nvCxnSpPr>
          <p:cNvPr id="19" name="直線コネクタ 18"/>
          <p:cNvCxnSpPr/>
          <p:nvPr userDrawn="1"/>
        </p:nvCxnSpPr>
        <p:spPr>
          <a:xfrm>
            <a:off x="9953295" y="7303456"/>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userDrawn="1">
            <p:ph type="body" sz="quarter" idx="22" hasCustomPrompt="1"/>
          </p:nvPr>
        </p:nvSpPr>
        <p:spPr>
          <a:xfrm>
            <a:off x="7748051" y="7708501"/>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a:t>TEXT HERE</a:t>
            </a:r>
            <a:endParaRPr lang="en-US" dirty="0"/>
          </a:p>
        </p:txBody>
      </p:sp>
      <p:sp>
        <p:nvSpPr>
          <p:cNvPr id="21" name="タイトル 1"/>
          <p:cNvSpPr>
            <a:spLocks noGrp="1"/>
          </p:cNvSpPr>
          <p:nvPr userDrawn="1">
            <p:ph type="title" hasCustomPrompt="1"/>
          </p:nvPr>
        </p:nvSpPr>
        <p:spPr>
          <a:xfrm>
            <a:off x="1132316" y="3838355"/>
            <a:ext cx="6480720" cy="2655295"/>
          </a:xfrm>
          <a:prstGeom prst="rect">
            <a:avLst/>
          </a:prstGeom>
        </p:spPr>
        <p:txBody>
          <a:bodyPr anchor="ctr"/>
          <a:lstStyle>
            <a:lvl1pPr algn="ctr">
              <a:defRPr sz="6600" spc="1500" baseline="0"/>
            </a:lvl1pPr>
          </a:lstStyle>
          <a:p>
            <a:r>
              <a:rPr lang="en-US" altLang="ja-JP" dirty="0"/>
              <a:t>WORD</a:t>
            </a:r>
            <a:endParaRPr kumimoji="1" lang="ja-JP" altLang="en-US" dirty="0"/>
          </a:p>
        </p:txBody>
      </p:sp>
    </p:spTree>
    <p:extLst>
      <p:ext uri="{BB962C8B-B14F-4D97-AF65-F5344CB8AC3E}">
        <p14:creationId xmlns:p14="http://schemas.microsoft.com/office/powerpoint/2010/main" val="18768148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10" name="図プレースホルダー 9"/>
          <p:cNvSpPr>
            <a:spLocks noGrp="1"/>
          </p:cNvSpPr>
          <p:nvPr>
            <p:ph type="pic" sz="quarter" idx="12" hasCustomPrompt="1"/>
          </p:nvPr>
        </p:nvSpPr>
        <p:spPr>
          <a:xfrm>
            <a:off x="0" y="0"/>
            <a:ext cx="10500547" cy="10287000"/>
          </a:xfrm>
          <a:custGeom>
            <a:avLst/>
            <a:gdLst/>
            <a:ahLst/>
            <a:cxnLst/>
            <a:rect l="l" t="t" r="r" b="b"/>
            <a:pathLst>
              <a:path w="10500547" h="10287000">
                <a:moveTo>
                  <a:pt x="0" y="0"/>
                </a:moveTo>
                <a:lnTo>
                  <a:pt x="7928797" y="0"/>
                </a:lnTo>
                <a:lnTo>
                  <a:pt x="10500547" y="10287000"/>
                </a:lnTo>
                <a:lnTo>
                  <a:pt x="0" y="10287000"/>
                </a:lnTo>
                <a:close/>
              </a:path>
            </a:pathLst>
          </a:custGeom>
        </p:spPr>
        <p:txBody>
          <a:bodyPr/>
          <a:lstStyle>
            <a:lvl1pPr>
              <a:defRPr/>
            </a:lvl1pPr>
          </a:lstStyle>
          <a:p>
            <a:r>
              <a:rPr kumimoji="1" lang="en-US" altLang="ja-JP" dirty="0"/>
              <a:t>Add an image</a:t>
            </a:r>
            <a:endParaRPr kumimoji="1" lang="ja-JP" altLang="en-US" dirty="0"/>
          </a:p>
        </p:txBody>
      </p:sp>
      <p:sp>
        <p:nvSpPr>
          <p:cNvPr id="15" name="図プレースホルダー 14"/>
          <p:cNvSpPr>
            <a:spLocks noGrp="1"/>
          </p:cNvSpPr>
          <p:nvPr>
            <p:ph type="pic" sz="quarter" idx="13" hasCustomPrompt="1"/>
          </p:nvPr>
        </p:nvSpPr>
        <p:spPr>
          <a:xfrm>
            <a:off x="8063086" y="3208285"/>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6" name="テキスト プレースホルダー 11"/>
          <p:cNvSpPr>
            <a:spLocks noGrp="1"/>
          </p:cNvSpPr>
          <p:nvPr>
            <p:ph type="body" sz="quarter" idx="15" hasCustomPrompt="1"/>
          </p:nvPr>
        </p:nvSpPr>
        <p:spPr>
          <a:xfrm>
            <a:off x="8288111" y="3208285"/>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a:t>00</a:t>
            </a:r>
            <a:endParaRPr lang="en-US" dirty="0"/>
          </a:p>
        </p:txBody>
      </p:sp>
      <p:sp>
        <p:nvSpPr>
          <p:cNvPr id="17" name="テキスト プレースホルダー 11"/>
          <p:cNvSpPr>
            <a:spLocks noGrp="1"/>
          </p:cNvSpPr>
          <p:nvPr>
            <p:ph type="body" sz="quarter" idx="14" hasCustomPrompt="1"/>
          </p:nvPr>
        </p:nvSpPr>
        <p:spPr>
          <a:xfrm>
            <a:off x="9683264" y="3163280"/>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17" hasCustomPrompt="1"/>
          </p:nvPr>
        </p:nvSpPr>
        <p:spPr>
          <a:xfrm>
            <a:off x="9863286" y="3658335"/>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19" name="図プレースホルダー 14"/>
          <p:cNvSpPr>
            <a:spLocks noGrp="1"/>
          </p:cNvSpPr>
          <p:nvPr>
            <p:ph type="pic" sz="quarter" idx="18" hasCustomPrompt="1"/>
          </p:nvPr>
        </p:nvSpPr>
        <p:spPr>
          <a:xfrm>
            <a:off x="8423126" y="4648444"/>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0" name="テキスト プレースホルダー 11"/>
          <p:cNvSpPr>
            <a:spLocks noGrp="1"/>
          </p:cNvSpPr>
          <p:nvPr>
            <p:ph type="body" sz="quarter" idx="19" hasCustomPrompt="1"/>
          </p:nvPr>
        </p:nvSpPr>
        <p:spPr>
          <a:xfrm>
            <a:off x="8648151" y="4648444"/>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a:t>00</a:t>
            </a:r>
            <a:endParaRPr lang="en-US" dirty="0"/>
          </a:p>
        </p:txBody>
      </p:sp>
      <p:sp>
        <p:nvSpPr>
          <p:cNvPr id="21" name="テキスト プレースホルダー 11"/>
          <p:cNvSpPr>
            <a:spLocks noGrp="1"/>
          </p:cNvSpPr>
          <p:nvPr>
            <p:ph type="body" sz="quarter" idx="20" hasCustomPrompt="1"/>
          </p:nvPr>
        </p:nvSpPr>
        <p:spPr>
          <a:xfrm>
            <a:off x="10043304" y="4603439"/>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1" hasCustomPrompt="1"/>
          </p:nvPr>
        </p:nvSpPr>
        <p:spPr>
          <a:xfrm>
            <a:off x="10223326" y="5098494"/>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4" name="図プレースホルダー 14"/>
          <p:cNvSpPr>
            <a:spLocks noGrp="1"/>
          </p:cNvSpPr>
          <p:nvPr>
            <p:ph type="pic" sz="quarter" idx="23" hasCustomPrompt="1"/>
          </p:nvPr>
        </p:nvSpPr>
        <p:spPr>
          <a:xfrm>
            <a:off x="8783166" y="6088606"/>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5" name="テキスト プレースホルダー 11"/>
          <p:cNvSpPr>
            <a:spLocks noGrp="1"/>
          </p:cNvSpPr>
          <p:nvPr>
            <p:ph type="body" sz="quarter" idx="24" hasCustomPrompt="1"/>
          </p:nvPr>
        </p:nvSpPr>
        <p:spPr>
          <a:xfrm>
            <a:off x="9008191" y="6088606"/>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a:t>00</a:t>
            </a:r>
            <a:endParaRPr lang="en-US" dirty="0"/>
          </a:p>
        </p:txBody>
      </p:sp>
      <p:sp>
        <p:nvSpPr>
          <p:cNvPr id="26" name="テキスト プレースホルダー 11"/>
          <p:cNvSpPr>
            <a:spLocks noGrp="1"/>
          </p:cNvSpPr>
          <p:nvPr>
            <p:ph type="body" sz="quarter" idx="25" hasCustomPrompt="1"/>
          </p:nvPr>
        </p:nvSpPr>
        <p:spPr>
          <a:xfrm>
            <a:off x="10403344" y="6043601"/>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6" hasCustomPrompt="1"/>
          </p:nvPr>
        </p:nvSpPr>
        <p:spPr>
          <a:xfrm>
            <a:off x="10583366" y="6538656"/>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28" name="図プレースホルダー 14"/>
          <p:cNvSpPr>
            <a:spLocks noGrp="1"/>
          </p:cNvSpPr>
          <p:nvPr>
            <p:ph type="pic" sz="quarter" idx="27" hasCustomPrompt="1"/>
          </p:nvPr>
        </p:nvSpPr>
        <p:spPr>
          <a:xfrm>
            <a:off x="9143206" y="7528765"/>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9" name="テキスト プレースホルダー 11"/>
          <p:cNvSpPr>
            <a:spLocks noGrp="1"/>
          </p:cNvSpPr>
          <p:nvPr>
            <p:ph type="body" sz="quarter" idx="28" hasCustomPrompt="1"/>
          </p:nvPr>
        </p:nvSpPr>
        <p:spPr>
          <a:xfrm>
            <a:off x="9368231" y="7528765"/>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a:t>00</a:t>
            </a:r>
            <a:endParaRPr lang="en-US" dirty="0"/>
          </a:p>
        </p:txBody>
      </p:sp>
      <p:sp>
        <p:nvSpPr>
          <p:cNvPr id="30" name="テキスト プレースホルダー 11"/>
          <p:cNvSpPr>
            <a:spLocks noGrp="1"/>
          </p:cNvSpPr>
          <p:nvPr>
            <p:ph type="body" sz="quarter" idx="29" hasCustomPrompt="1"/>
          </p:nvPr>
        </p:nvSpPr>
        <p:spPr>
          <a:xfrm>
            <a:off x="10763384" y="7483760"/>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30" hasCustomPrompt="1"/>
          </p:nvPr>
        </p:nvSpPr>
        <p:spPr>
          <a:xfrm>
            <a:off x="10943406" y="7978815"/>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1" hasCustomPrompt="1"/>
          </p:nvPr>
        </p:nvSpPr>
        <p:spPr>
          <a:xfrm>
            <a:off x="8783166" y="507985"/>
            <a:ext cx="8865985" cy="1178709"/>
          </a:xfrm>
        </p:spPr>
        <p:txBody>
          <a:bodyPr anchor="b">
            <a:noAutofit/>
          </a:bodyPr>
          <a:lstStyle>
            <a:lvl1pPr algn="l">
              <a:defRPr sz="5400" spc="1500" baseline="0">
                <a:solidFill>
                  <a:schemeClr val="accent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32" hasCustomPrompt="1"/>
          </p:nvPr>
        </p:nvSpPr>
        <p:spPr>
          <a:xfrm>
            <a:off x="8783165" y="1633110"/>
            <a:ext cx="8865985" cy="1125125"/>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976844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meline - Star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8" name="直線コネクタ 7"/>
          <p:cNvCxnSpPr/>
          <p:nvPr userDrawn="1"/>
        </p:nvCxnSpPr>
        <p:spPr>
          <a:xfrm>
            <a:off x="9142412" y="0"/>
            <a:ext cx="1" cy="10287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2353190"/>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224969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10718381" y="298326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460344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4513430"/>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2302447" y="5246996"/>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24" name="グループ化 23"/>
          <p:cNvGrpSpPr/>
          <p:nvPr userDrawn="1"/>
        </p:nvGrpSpPr>
        <p:grpSpPr>
          <a:xfrm>
            <a:off x="9458241" y="6673670"/>
            <a:ext cx="6930769" cy="630070"/>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7" name="テキスト プレースホルダー 11"/>
          <p:cNvSpPr>
            <a:spLocks noGrp="1"/>
          </p:cNvSpPr>
          <p:nvPr>
            <p:ph type="body" sz="quarter" idx="31" hasCustomPrompt="1"/>
          </p:nvPr>
        </p:nvSpPr>
        <p:spPr>
          <a:xfrm>
            <a:off x="10763386" y="657017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32" hasCustomPrompt="1"/>
          </p:nvPr>
        </p:nvSpPr>
        <p:spPr>
          <a:xfrm>
            <a:off x="10718381" y="730374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9" name="テキスト プレースホルダー 11"/>
          <p:cNvSpPr>
            <a:spLocks noGrp="1"/>
          </p:cNvSpPr>
          <p:nvPr>
            <p:ph type="body" sz="quarter" idx="14" hasCustomPrompt="1"/>
          </p:nvPr>
        </p:nvSpPr>
        <p:spPr>
          <a:xfrm>
            <a:off x="637261" y="372970"/>
            <a:ext cx="7045907" cy="1358729"/>
          </a:xfrm>
        </p:spPr>
        <p:txBody>
          <a:bodyPr anchor="b">
            <a:noAutofit/>
          </a:bodyPr>
          <a:lstStyle>
            <a:lvl1pPr algn="l">
              <a:spcBef>
                <a:spcPts val="0"/>
              </a:spcBef>
              <a:defRPr sz="5400" spc="1500" baseline="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15" hasCustomPrompt="1"/>
          </p:nvPr>
        </p:nvSpPr>
        <p:spPr>
          <a:xfrm>
            <a:off x="637261" y="1768125"/>
            <a:ext cx="7045907" cy="2250250"/>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cxnSp>
        <p:nvCxnSpPr>
          <p:cNvPr id="31" name="直線コネクタ 30"/>
          <p:cNvCxnSpPr/>
          <p:nvPr userDrawn="1"/>
        </p:nvCxnSpPr>
        <p:spPr>
          <a:xfrm>
            <a:off x="0" y="1678115"/>
            <a:ext cx="7793056"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34706319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meline - Midd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cxnSp>
        <p:nvCxnSpPr>
          <p:cNvPr id="8" name="直線コネクタ 7"/>
          <p:cNvCxnSpPr/>
          <p:nvPr userDrawn="1"/>
        </p:nvCxnSpPr>
        <p:spPr>
          <a:xfrm>
            <a:off x="9142412" y="0"/>
            <a:ext cx="1" cy="10287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4558435"/>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4454940"/>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10718381" y="5188506"/>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670085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6597355"/>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2302447" y="7330921"/>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grpSp>
        <p:nvGrpSpPr>
          <p:cNvPr id="35" name="グループ化 34"/>
          <p:cNvGrpSpPr/>
          <p:nvPr userDrawn="1"/>
        </p:nvGrpSpPr>
        <p:grpSpPr>
          <a:xfrm rot="10800000" flipV="1">
            <a:off x="1852397" y="2366675"/>
            <a:ext cx="6930769" cy="630070"/>
            <a:chOff x="9458241" y="1768125"/>
            <a:chExt cx="6930769" cy="630070"/>
          </a:xfrm>
        </p:grpSpPr>
        <p:sp>
          <p:nvSpPr>
            <p:cNvPr id="36" name="平行四辺形 35"/>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8" name="テキスト プレースホルダー 11"/>
          <p:cNvSpPr>
            <a:spLocks noGrp="1"/>
          </p:cNvSpPr>
          <p:nvPr>
            <p:ph type="body" sz="quarter" idx="34" hasCustomPrompt="1"/>
          </p:nvPr>
        </p:nvSpPr>
        <p:spPr>
          <a:xfrm>
            <a:off x="2257442" y="2263180"/>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35" hasCustomPrompt="1"/>
          </p:nvPr>
        </p:nvSpPr>
        <p:spPr>
          <a:xfrm>
            <a:off x="2302447" y="2996746"/>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Tree>
    <p:extLst>
      <p:ext uri="{BB962C8B-B14F-4D97-AF65-F5344CB8AC3E}">
        <p14:creationId xmlns:p14="http://schemas.microsoft.com/office/powerpoint/2010/main" val="36822086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meline - En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cxnSp>
        <p:nvCxnSpPr>
          <p:cNvPr id="8" name="直線コネクタ 7"/>
          <p:cNvCxnSpPr>
            <a:endCxn id="33" idx="4"/>
          </p:cNvCxnSpPr>
          <p:nvPr userDrawn="1"/>
        </p:nvCxnSpPr>
        <p:spPr>
          <a:xfrm>
            <a:off x="9142412" y="0"/>
            <a:ext cx="1" cy="9689005"/>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2353190"/>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224969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10718381" y="298326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457192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4468425"/>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2302447" y="5201991"/>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24" name="グループ化 23"/>
          <p:cNvGrpSpPr/>
          <p:nvPr userDrawn="1"/>
        </p:nvGrpSpPr>
        <p:grpSpPr>
          <a:xfrm>
            <a:off x="9458241" y="6673670"/>
            <a:ext cx="6930769" cy="630070"/>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7" name="テキスト プレースホルダー 11"/>
          <p:cNvSpPr>
            <a:spLocks noGrp="1"/>
          </p:cNvSpPr>
          <p:nvPr>
            <p:ph type="body" sz="quarter" idx="31" hasCustomPrompt="1"/>
          </p:nvPr>
        </p:nvSpPr>
        <p:spPr>
          <a:xfrm>
            <a:off x="10763386" y="657017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32" hasCustomPrompt="1"/>
          </p:nvPr>
        </p:nvSpPr>
        <p:spPr>
          <a:xfrm>
            <a:off x="10718381" y="730374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42128524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43" name="円/楕円 42"/>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円/楕円 43"/>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アーチ 54"/>
          <p:cNvSpPr/>
          <p:nvPr userDrawn="1"/>
        </p:nvSpPr>
        <p:spPr>
          <a:xfrm rot="4322625">
            <a:off x="1095952" y="1904833"/>
            <a:ext cx="6532602" cy="6376707"/>
          </a:xfrm>
          <a:prstGeom prst="blockArc">
            <a:avLst>
              <a:gd name="adj1" fmla="val 12892196"/>
              <a:gd name="adj2" fmla="val 12320"/>
              <a:gd name="adj3" fmla="val 887"/>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9" name="タイトル 1"/>
          <p:cNvSpPr>
            <a:spLocks noGrp="1"/>
          </p:cNvSpPr>
          <p:nvPr userDrawn="1">
            <p:ph type="title" hasCustomPrompt="1"/>
          </p:nvPr>
        </p:nvSpPr>
        <p:spPr>
          <a:xfrm>
            <a:off x="1132316" y="2353190"/>
            <a:ext cx="6480720" cy="2655295"/>
          </a:xfrm>
          <a:prstGeom prst="rect">
            <a:avLst/>
          </a:prstGeom>
        </p:spPr>
        <p:txBody>
          <a:bodyPr anchor="b"/>
          <a:lstStyle>
            <a:lvl1pPr algn="ctr">
              <a:defRPr sz="5400" spc="1500" baseline="0"/>
            </a:lvl1pPr>
          </a:lstStyle>
          <a:p>
            <a:r>
              <a:rPr lang="en-US" altLang="ja-JP" dirty="0"/>
              <a:t>WORD</a:t>
            </a:r>
            <a:endParaRPr kumimoji="1" lang="ja-JP" altLang="en-US" dirty="0"/>
          </a:p>
        </p:txBody>
      </p:sp>
      <p:sp>
        <p:nvSpPr>
          <p:cNvPr id="10" name="円/楕円 9"/>
          <p:cNvSpPr/>
          <p:nvPr userDrawn="1"/>
        </p:nvSpPr>
        <p:spPr>
          <a:xfrm>
            <a:off x="7343006" y="496348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6731566" y="298326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5137761" y="1835632"/>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6731566" y="6830097"/>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5137761" y="8001317"/>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6" name="直線コネクタ 5"/>
          <p:cNvCxnSpPr>
            <a:stCxn id="12" idx="6"/>
          </p:cNvCxnSpPr>
          <p:nvPr userDrawn="1"/>
        </p:nvCxnSpPr>
        <p:spPr>
          <a:xfrm>
            <a:off x="5497801" y="2015652"/>
            <a:ext cx="387043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6"/>
          </p:cNvCxnSpPr>
          <p:nvPr userDrawn="1"/>
        </p:nvCxnSpPr>
        <p:spPr>
          <a:xfrm>
            <a:off x="7091606" y="3163280"/>
            <a:ext cx="250165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10" idx="6"/>
          </p:cNvCxnSpPr>
          <p:nvPr userDrawn="1"/>
        </p:nvCxnSpPr>
        <p:spPr>
          <a:xfrm>
            <a:off x="7703046" y="5143500"/>
            <a:ext cx="1810225"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13" idx="6"/>
          </p:cNvCxnSpPr>
          <p:nvPr userDrawn="1"/>
        </p:nvCxnSpPr>
        <p:spPr>
          <a:xfrm>
            <a:off x="7091606" y="7010117"/>
            <a:ext cx="2421665"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5317781" y="8181337"/>
            <a:ext cx="419549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円/楕円 1"/>
          <p:cNvSpPr/>
          <p:nvPr userDrawn="1"/>
        </p:nvSpPr>
        <p:spPr>
          <a:xfrm>
            <a:off x="9142413" y="451343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円/楕円 14"/>
          <p:cNvSpPr/>
          <p:nvPr userDrawn="1"/>
        </p:nvSpPr>
        <p:spPr>
          <a:xfrm>
            <a:off x="9142413" y="118306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円/楕円 15"/>
          <p:cNvSpPr/>
          <p:nvPr userDrawn="1"/>
        </p:nvSpPr>
        <p:spPr>
          <a:xfrm>
            <a:off x="9142413" y="2848245"/>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9142413" y="784380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9142413" y="6178615"/>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図プレースホルダー 7"/>
          <p:cNvSpPr>
            <a:spLocks noGrp="1"/>
          </p:cNvSpPr>
          <p:nvPr userDrawn="1">
            <p:ph type="pic" sz="quarter" idx="16" hasCustomPrompt="1"/>
          </p:nvPr>
        </p:nvSpPr>
        <p:spPr>
          <a:xfrm>
            <a:off x="9464426" y="1505073"/>
            <a:ext cx="616114" cy="616114"/>
          </a:xfrm>
        </p:spPr>
        <p:txBody>
          <a:bodyPr>
            <a:normAutofit/>
          </a:bodyPr>
          <a:lstStyle>
            <a:lvl1pPr>
              <a:defRPr sz="1600"/>
            </a:lvl1pPr>
          </a:lstStyle>
          <a:p>
            <a:r>
              <a:rPr kumimoji="1" lang="en-US" altLang="ja-JP" dirty="0"/>
              <a:t>ICON</a:t>
            </a:r>
            <a:endParaRPr kumimoji="1" lang="ja-JP" altLang="en-US" dirty="0"/>
          </a:p>
        </p:txBody>
      </p:sp>
      <p:sp>
        <p:nvSpPr>
          <p:cNvPr id="34" name="図プレースホルダー 7"/>
          <p:cNvSpPr>
            <a:spLocks noGrp="1"/>
          </p:cNvSpPr>
          <p:nvPr userDrawn="1">
            <p:ph type="pic" sz="quarter" idx="17" hasCustomPrompt="1"/>
          </p:nvPr>
        </p:nvSpPr>
        <p:spPr>
          <a:xfrm>
            <a:off x="9464426" y="3163280"/>
            <a:ext cx="616114" cy="616114"/>
          </a:xfrm>
        </p:spPr>
        <p:txBody>
          <a:bodyPr>
            <a:normAutofit/>
          </a:bodyPr>
          <a:lstStyle>
            <a:lvl1pPr>
              <a:defRPr sz="1600"/>
            </a:lvl1pPr>
          </a:lstStyle>
          <a:p>
            <a:r>
              <a:rPr kumimoji="1" lang="en-US" altLang="ja-JP" dirty="0"/>
              <a:t>ICON</a:t>
            </a:r>
            <a:endParaRPr kumimoji="1" lang="ja-JP" altLang="en-US" dirty="0"/>
          </a:p>
        </p:txBody>
      </p:sp>
      <p:sp>
        <p:nvSpPr>
          <p:cNvPr id="35" name="図プレースホルダー 7"/>
          <p:cNvSpPr>
            <a:spLocks noGrp="1"/>
          </p:cNvSpPr>
          <p:nvPr userDrawn="1">
            <p:ph type="pic" sz="quarter" idx="18" hasCustomPrompt="1"/>
          </p:nvPr>
        </p:nvSpPr>
        <p:spPr>
          <a:xfrm>
            <a:off x="9464426" y="4790437"/>
            <a:ext cx="616114" cy="616114"/>
          </a:xfrm>
        </p:spPr>
        <p:txBody>
          <a:bodyPr>
            <a:normAutofit/>
          </a:bodyPr>
          <a:lstStyle>
            <a:lvl1pPr>
              <a:defRPr sz="1600"/>
            </a:lvl1pPr>
          </a:lstStyle>
          <a:p>
            <a:r>
              <a:rPr kumimoji="1" lang="en-US" altLang="ja-JP" dirty="0"/>
              <a:t>ICON</a:t>
            </a:r>
            <a:endParaRPr kumimoji="1" lang="ja-JP" altLang="en-US" dirty="0"/>
          </a:p>
        </p:txBody>
      </p:sp>
      <p:sp>
        <p:nvSpPr>
          <p:cNvPr id="36" name="図プレースホルダー 7"/>
          <p:cNvSpPr>
            <a:spLocks noGrp="1"/>
          </p:cNvSpPr>
          <p:nvPr userDrawn="1">
            <p:ph type="pic" sz="quarter" idx="19" hasCustomPrompt="1"/>
          </p:nvPr>
        </p:nvSpPr>
        <p:spPr>
          <a:xfrm>
            <a:off x="9464426" y="6500628"/>
            <a:ext cx="616114" cy="616114"/>
          </a:xfrm>
        </p:spPr>
        <p:txBody>
          <a:bodyPr>
            <a:normAutofit/>
          </a:bodyPr>
          <a:lstStyle>
            <a:lvl1pPr>
              <a:defRPr sz="1600"/>
            </a:lvl1pPr>
          </a:lstStyle>
          <a:p>
            <a:r>
              <a:rPr kumimoji="1" lang="en-US" altLang="ja-JP" dirty="0"/>
              <a:t>ICON</a:t>
            </a:r>
            <a:endParaRPr kumimoji="1" lang="ja-JP" altLang="en-US" dirty="0"/>
          </a:p>
        </p:txBody>
      </p:sp>
      <p:sp>
        <p:nvSpPr>
          <p:cNvPr id="37" name="図プレースホルダー 7"/>
          <p:cNvSpPr>
            <a:spLocks noGrp="1"/>
          </p:cNvSpPr>
          <p:nvPr userDrawn="1">
            <p:ph type="pic" sz="quarter" idx="20" hasCustomPrompt="1"/>
          </p:nvPr>
        </p:nvSpPr>
        <p:spPr>
          <a:xfrm>
            <a:off x="9464426" y="8165813"/>
            <a:ext cx="616114" cy="616114"/>
          </a:xfrm>
        </p:spPr>
        <p:txBody>
          <a:bodyPr>
            <a:normAutofit/>
          </a:bodyPr>
          <a:lstStyle>
            <a:lvl1pPr>
              <a:defRPr sz="1600"/>
            </a:lvl1pPr>
          </a:lstStyle>
          <a:p>
            <a:r>
              <a:rPr kumimoji="1" lang="en-US" altLang="ja-JP" dirty="0"/>
              <a:t>ICON</a:t>
            </a:r>
            <a:endParaRPr kumimoji="1" lang="ja-JP" altLang="en-US" dirty="0"/>
          </a:p>
        </p:txBody>
      </p:sp>
      <p:sp>
        <p:nvSpPr>
          <p:cNvPr id="38" name="テキスト プレースホルダー 11"/>
          <p:cNvSpPr>
            <a:spLocks noGrp="1"/>
          </p:cNvSpPr>
          <p:nvPr userDrawn="1">
            <p:ph type="body" sz="quarter" idx="26" hasCustomPrompt="1"/>
          </p:nvPr>
        </p:nvSpPr>
        <p:spPr>
          <a:xfrm>
            <a:off x="10538361" y="106548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39" name="テキスト プレースホルダー 11"/>
          <p:cNvSpPr>
            <a:spLocks noGrp="1"/>
          </p:cNvSpPr>
          <p:nvPr userDrawn="1">
            <p:ph type="body" sz="quarter" idx="28" hasCustomPrompt="1"/>
          </p:nvPr>
        </p:nvSpPr>
        <p:spPr>
          <a:xfrm>
            <a:off x="10538361" y="1785565"/>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userDrawn="1">
            <p:ph type="body" sz="quarter" idx="29" hasCustomPrompt="1"/>
          </p:nvPr>
        </p:nvSpPr>
        <p:spPr>
          <a:xfrm>
            <a:off x="10538361" y="2730671"/>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41" name="テキスト プレースホルダー 11"/>
          <p:cNvSpPr>
            <a:spLocks noGrp="1"/>
          </p:cNvSpPr>
          <p:nvPr userDrawn="1">
            <p:ph type="body" sz="quarter" idx="30" hasCustomPrompt="1"/>
          </p:nvPr>
        </p:nvSpPr>
        <p:spPr>
          <a:xfrm>
            <a:off x="10538361" y="3450751"/>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46" name="テキスト プレースホルダー 11"/>
          <p:cNvSpPr>
            <a:spLocks noGrp="1"/>
          </p:cNvSpPr>
          <p:nvPr userDrawn="1">
            <p:ph type="body" sz="quarter" idx="31" hasCustomPrompt="1"/>
          </p:nvPr>
        </p:nvSpPr>
        <p:spPr>
          <a:xfrm>
            <a:off x="10538361" y="4395021"/>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47" name="テキスト プレースホルダー 11"/>
          <p:cNvSpPr>
            <a:spLocks noGrp="1"/>
          </p:cNvSpPr>
          <p:nvPr userDrawn="1">
            <p:ph type="body" sz="quarter" idx="32" hasCustomPrompt="1"/>
          </p:nvPr>
        </p:nvSpPr>
        <p:spPr>
          <a:xfrm>
            <a:off x="10538361" y="5115101"/>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48" name="テキスト プレースホルダー 11"/>
          <p:cNvSpPr>
            <a:spLocks noGrp="1"/>
          </p:cNvSpPr>
          <p:nvPr userDrawn="1">
            <p:ph type="body" sz="quarter" idx="33" hasCustomPrompt="1"/>
          </p:nvPr>
        </p:nvSpPr>
        <p:spPr>
          <a:xfrm>
            <a:off x="10538361" y="6072562"/>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49" name="テキスト プレースホルダー 11"/>
          <p:cNvSpPr>
            <a:spLocks noGrp="1"/>
          </p:cNvSpPr>
          <p:nvPr userDrawn="1">
            <p:ph type="body" sz="quarter" idx="34" hasCustomPrompt="1"/>
          </p:nvPr>
        </p:nvSpPr>
        <p:spPr>
          <a:xfrm>
            <a:off x="10538361" y="6792642"/>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52" name="テキスト プレースホルダー 11"/>
          <p:cNvSpPr>
            <a:spLocks noGrp="1"/>
          </p:cNvSpPr>
          <p:nvPr userDrawn="1">
            <p:ph type="body" sz="quarter" idx="35" hasCustomPrompt="1"/>
          </p:nvPr>
        </p:nvSpPr>
        <p:spPr>
          <a:xfrm>
            <a:off x="10538361" y="7717456"/>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53" name="テキスト プレースホルダー 11"/>
          <p:cNvSpPr>
            <a:spLocks noGrp="1"/>
          </p:cNvSpPr>
          <p:nvPr userDrawn="1">
            <p:ph type="body" sz="quarter" idx="36" hasCustomPrompt="1"/>
          </p:nvPr>
        </p:nvSpPr>
        <p:spPr>
          <a:xfrm>
            <a:off x="10538361" y="8437536"/>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54" name="テキスト プレースホルダー 11"/>
          <p:cNvSpPr>
            <a:spLocks noGrp="1"/>
          </p:cNvSpPr>
          <p:nvPr userDrawn="1">
            <p:ph type="body" sz="quarter" idx="37" hasCustomPrompt="1"/>
          </p:nvPr>
        </p:nvSpPr>
        <p:spPr>
          <a:xfrm>
            <a:off x="1357342" y="5166756"/>
            <a:ext cx="5734264" cy="1686934"/>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Tree>
    <p:extLst>
      <p:ext uri="{BB962C8B-B14F-4D97-AF65-F5344CB8AC3E}">
        <p14:creationId xmlns:p14="http://schemas.microsoft.com/office/powerpoint/2010/main" val="2769561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6808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14" name="正方形/長方形 13"/>
          <p:cNvSpPr/>
          <p:nvPr userDrawn="1"/>
        </p:nvSpPr>
        <p:spPr>
          <a:xfrm rot="151728">
            <a:off x="10521331" y="3403659"/>
            <a:ext cx="807522" cy="2889715"/>
          </a:xfrm>
          <a:custGeom>
            <a:avLst/>
            <a:gdLst/>
            <a:ahLst/>
            <a:cxnLst/>
            <a:rect l="l" t="t" r="r" b="b"/>
            <a:pathLst>
              <a:path w="807522" h="2889715">
                <a:moveTo>
                  <a:pt x="0" y="0"/>
                </a:moveTo>
                <a:lnTo>
                  <a:pt x="716529" y="829386"/>
                </a:lnTo>
                <a:lnTo>
                  <a:pt x="807522" y="2889715"/>
                </a:lnTo>
                <a:lnTo>
                  <a:pt x="0" y="1956432"/>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rot="257370">
            <a:off x="5185260" y="5869919"/>
            <a:ext cx="735604" cy="2693452"/>
          </a:xfrm>
          <a:custGeom>
            <a:avLst/>
            <a:gdLst/>
            <a:ahLst/>
            <a:cxnLst/>
            <a:rect l="l" t="t" r="r" b="b"/>
            <a:pathLst>
              <a:path w="735604" h="2693452">
                <a:moveTo>
                  <a:pt x="1" y="0"/>
                </a:moveTo>
                <a:lnTo>
                  <a:pt x="581518" y="639162"/>
                </a:lnTo>
                <a:lnTo>
                  <a:pt x="735604" y="2693452"/>
                </a:lnTo>
                <a:lnTo>
                  <a:pt x="0" y="1884931"/>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5" name="上矢印 4"/>
          <p:cNvSpPr/>
          <p:nvPr userDrawn="1"/>
        </p:nvSpPr>
        <p:spPr>
          <a:xfrm rot="3102645">
            <a:off x="12136692" y="687137"/>
            <a:ext cx="2477967" cy="6357058"/>
          </a:xfrm>
          <a:prstGeom prst="upArrow">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二等辺三角形 5"/>
          <p:cNvSpPr/>
          <p:nvPr userDrawn="1"/>
        </p:nvSpPr>
        <p:spPr>
          <a:xfrm rot="13925698">
            <a:off x="3105362" y="5193539"/>
            <a:ext cx="874064" cy="5122276"/>
          </a:xfrm>
          <a:prstGeom prst="triangle">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rot="19289162">
            <a:off x="4713645" y="5437249"/>
            <a:ext cx="6968744" cy="1093042"/>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4257656" y="6155100"/>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1</a:t>
            </a:r>
            <a:endParaRPr kumimoji="1" lang="ja-JP" altLang="en-US" dirty="0"/>
          </a:p>
        </p:txBody>
      </p:sp>
      <p:sp>
        <p:nvSpPr>
          <p:cNvPr id="19" name="円/楕円 18"/>
          <p:cNvSpPr/>
          <p:nvPr userDrawn="1"/>
        </p:nvSpPr>
        <p:spPr>
          <a:xfrm>
            <a:off x="7370114" y="6322204"/>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2</a:t>
            </a:r>
            <a:endParaRPr kumimoji="1" lang="ja-JP" altLang="en-US" dirty="0"/>
          </a:p>
        </p:txBody>
      </p:sp>
      <p:sp>
        <p:nvSpPr>
          <p:cNvPr id="20" name="円/楕円 19"/>
          <p:cNvSpPr/>
          <p:nvPr userDrawn="1"/>
        </p:nvSpPr>
        <p:spPr>
          <a:xfrm>
            <a:off x="9555832" y="3685458"/>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3</a:t>
            </a:r>
            <a:endParaRPr kumimoji="1" lang="ja-JP" altLang="en-US" dirty="0"/>
          </a:p>
        </p:txBody>
      </p:sp>
      <p:sp>
        <p:nvSpPr>
          <p:cNvPr id="21" name="円/楕円 20"/>
          <p:cNvSpPr/>
          <p:nvPr userDrawn="1"/>
        </p:nvSpPr>
        <p:spPr>
          <a:xfrm>
            <a:off x="13375675" y="3608273"/>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t>4</a:t>
            </a:r>
            <a:endParaRPr kumimoji="1" lang="ja-JP" altLang="en-US" dirty="0"/>
          </a:p>
        </p:txBody>
      </p:sp>
      <p:sp>
        <p:nvSpPr>
          <p:cNvPr id="22" name="テキスト プレースホルダー 11"/>
          <p:cNvSpPr>
            <a:spLocks noGrp="1"/>
          </p:cNvSpPr>
          <p:nvPr>
            <p:ph type="body" sz="quarter" idx="18" hasCustomPrompt="1"/>
          </p:nvPr>
        </p:nvSpPr>
        <p:spPr>
          <a:xfrm>
            <a:off x="465695" y="455280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19" hasCustomPrompt="1"/>
          </p:nvPr>
        </p:nvSpPr>
        <p:spPr>
          <a:xfrm>
            <a:off x="465695" y="401154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20" hasCustomPrompt="1"/>
          </p:nvPr>
        </p:nvSpPr>
        <p:spPr>
          <a:xfrm>
            <a:off x="8333116" y="7110311"/>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21" hasCustomPrompt="1"/>
          </p:nvPr>
        </p:nvSpPr>
        <p:spPr>
          <a:xfrm>
            <a:off x="8333116" y="6569051"/>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22" hasCustomPrompt="1"/>
          </p:nvPr>
        </p:nvSpPr>
        <p:spPr>
          <a:xfrm>
            <a:off x="8648151" y="163431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23" hasCustomPrompt="1"/>
          </p:nvPr>
        </p:nvSpPr>
        <p:spPr>
          <a:xfrm>
            <a:off x="8648151" y="109305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4" hasCustomPrompt="1"/>
          </p:nvPr>
        </p:nvSpPr>
        <p:spPr>
          <a:xfrm>
            <a:off x="13517145" y="514470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25" hasCustomPrompt="1"/>
          </p:nvPr>
        </p:nvSpPr>
        <p:spPr>
          <a:xfrm>
            <a:off x="13517145" y="460344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a:t>TEXT HERE</a:t>
            </a:r>
            <a:endParaRPr lang="en-US" dirty="0"/>
          </a:p>
        </p:txBody>
      </p:sp>
      <p:cxnSp>
        <p:nvCxnSpPr>
          <p:cNvPr id="35" name="直線コネクタ 34"/>
          <p:cNvCxnSpPr/>
          <p:nvPr userDrawn="1"/>
        </p:nvCxnSpPr>
        <p:spPr>
          <a:xfrm flipH="1">
            <a:off x="7193" y="2791178"/>
            <a:ext cx="801234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6" name="テキスト プレースホルダー 11"/>
          <p:cNvSpPr>
            <a:spLocks noGrp="1"/>
          </p:cNvSpPr>
          <p:nvPr>
            <p:ph type="body" sz="quarter" idx="14" hasCustomPrompt="1"/>
          </p:nvPr>
        </p:nvSpPr>
        <p:spPr>
          <a:xfrm>
            <a:off x="586569" y="578034"/>
            <a:ext cx="603067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42403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55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5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155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5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5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5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3550"/>
                            </p:stCondLst>
                            <p:childTnLst>
                              <p:par>
                                <p:cTn id="43" presetID="10" presetClass="entr" presetSubtype="0" fill="hold" grpId="0" nodeType="afterEffect">
                                  <p:stCondLst>
                                    <p:cond delay="5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4550"/>
                            </p:stCondLst>
                            <p:childTnLst>
                              <p:par>
                                <p:cTn id="53" presetID="10" presetClass="entr" presetSubtype="0" fill="hold" grpId="0" nodeType="after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par>
                          <p:cTn id="62" fill="hold">
                            <p:stCondLst>
                              <p:cond delay="5550"/>
                            </p:stCondLst>
                            <p:childTnLst>
                              <p:par>
                                <p:cTn id="63" presetID="10" presetClass="entr" presetSubtype="0" fill="hold" grpId="0" nodeType="afterEffect">
                                  <p:stCondLst>
                                    <p:cond delay="50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5" grpId="0" animBg="1"/>
      <p:bldP spid="6" grpId="0" animBg="1"/>
      <p:bldP spid="7" grpId="0" animBg="1"/>
      <p:bldP spid="18" grpId="0" animBg="1"/>
      <p:bldP spid="19" grpId="0" animBg="1"/>
      <p:bldP spid="20" grpId="0" animBg="1"/>
      <p:bldP spid="21" grpId="0" animBg="1"/>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9413236" y="9591367"/>
            <a:ext cx="7776864" cy="547688"/>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a:t>
            </a:fld>
            <a:endParaRPr lang="en-US" dirty="0"/>
          </a:p>
        </p:txBody>
      </p:sp>
      <p:sp>
        <p:nvSpPr>
          <p:cNvPr id="20" name="フローチャート: データ 19"/>
          <p:cNvSpPr/>
          <p:nvPr userDrawn="1"/>
        </p:nvSpPr>
        <p:spPr>
          <a:xfrm>
            <a:off x="3424072" y="2668224"/>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userDrawn="1"/>
        </p:nvSpPr>
        <p:spPr>
          <a:xfrm flipH="1">
            <a:off x="405326" y="1093050"/>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flipH="1">
            <a:off x="3438677" y="3210525"/>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フローチャート: データ 26"/>
          <p:cNvSpPr/>
          <p:nvPr userDrawn="1"/>
        </p:nvSpPr>
        <p:spPr>
          <a:xfrm>
            <a:off x="6443668" y="4785700"/>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平行四辺形 27"/>
          <p:cNvSpPr/>
          <p:nvPr userDrawn="1"/>
        </p:nvSpPr>
        <p:spPr>
          <a:xfrm flipH="1">
            <a:off x="6465943" y="5328001"/>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フローチャート: データ 28"/>
          <p:cNvSpPr/>
          <p:nvPr userDrawn="1"/>
        </p:nvSpPr>
        <p:spPr>
          <a:xfrm>
            <a:off x="9470934" y="6903176"/>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平行四辺形 29"/>
          <p:cNvSpPr/>
          <p:nvPr userDrawn="1"/>
        </p:nvSpPr>
        <p:spPr>
          <a:xfrm flipH="1">
            <a:off x="9476256" y="7445477"/>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平行四辺形 30"/>
          <p:cNvSpPr/>
          <p:nvPr userDrawn="1"/>
        </p:nvSpPr>
        <p:spPr>
          <a:xfrm flipH="1">
            <a:off x="405326" y="1093050"/>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p:cNvSpPr/>
          <p:nvPr userDrawn="1"/>
        </p:nvSpPr>
        <p:spPr>
          <a:xfrm flipH="1">
            <a:off x="3438677" y="3210524"/>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平行四辺形 32"/>
          <p:cNvSpPr/>
          <p:nvPr userDrawn="1"/>
        </p:nvSpPr>
        <p:spPr>
          <a:xfrm flipH="1">
            <a:off x="6465943" y="5328000"/>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平行四辺形 33"/>
          <p:cNvSpPr/>
          <p:nvPr userDrawn="1"/>
        </p:nvSpPr>
        <p:spPr>
          <a:xfrm flipH="1">
            <a:off x="9470934" y="7445476"/>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24" hasCustomPrompt="1"/>
          </p:nvPr>
        </p:nvSpPr>
        <p:spPr>
          <a:xfrm>
            <a:off x="960201" y="1269410"/>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a:t>0</a:t>
            </a:r>
            <a:endParaRPr lang="en-US" dirty="0"/>
          </a:p>
        </p:txBody>
      </p:sp>
      <p:sp>
        <p:nvSpPr>
          <p:cNvPr id="36" name="テキスト プレースホルダー 11"/>
          <p:cNvSpPr>
            <a:spLocks noGrp="1"/>
          </p:cNvSpPr>
          <p:nvPr>
            <p:ph type="body" sz="quarter" idx="25" hasCustomPrompt="1"/>
          </p:nvPr>
        </p:nvSpPr>
        <p:spPr>
          <a:xfrm>
            <a:off x="4008647" y="3383823"/>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a:t>0</a:t>
            </a:r>
            <a:endParaRPr lang="en-US" dirty="0"/>
          </a:p>
        </p:txBody>
      </p:sp>
      <p:sp>
        <p:nvSpPr>
          <p:cNvPr id="37" name="テキスト プレースホルダー 11"/>
          <p:cNvSpPr>
            <a:spLocks noGrp="1"/>
          </p:cNvSpPr>
          <p:nvPr>
            <p:ph type="body" sz="quarter" idx="26" hasCustomPrompt="1"/>
          </p:nvPr>
        </p:nvSpPr>
        <p:spPr>
          <a:xfrm>
            <a:off x="7035913" y="5501300"/>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a:t>0</a:t>
            </a:r>
            <a:endParaRPr lang="en-US" dirty="0"/>
          </a:p>
        </p:txBody>
      </p:sp>
      <p:sp>
        <p:nvSpPr>
          <p:cNvPr id="38" name="テキスト プレースホルダー 11"/>
          <p:cNvSpPr>
            <a:spLocks noGrp="1"/>
          </p:cNvSpPr>
          <p:nvPr>
            <p:ph type="body" sz="quarter" idx="27" hasCustomPrompt="1"/>
          </p:nvPr>
        </p:nvSpPr>
        <p:spPr>
          <a:xfrm>
            <a:off x="10040904" y="7618775"/>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a:t>0</a:t>
            </a:r>
            <a:endParaRPr lang="en-US" dirty="0"/>
          </a:p>
        </p:txBody>
      </p:sp>
      <p:sp>
        <p:nvSpPr>
          <p:cNvPr id="39" name="テキスト プレースホルダー 11"/>
          <p:cNvSpPr>
            <a:spLocks noGrp="1"/>
          </p:cNvSpPr>
          <p:nvPr>
            <p:ph type="body" sz="quarter" idx="28" hasCustomPrompt="1"/>
          </p:nvPr>
        </p:nvSpPr>
        <p:spPr>
          <a:xfrm>
            <a:off x="2167431" y="1002439"/>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29" hasCustomPrompt="1"/>
          </p:nvPr>
        </p:nvSpPr>
        <p:spPr>
          <a:xfrm>
            <a:off x="2438450" y="1723122"/>
            <a:ext cx="5972971" cy="945103"/>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a:t>Text Here</a:t>
            </a:r>
            <a:endParaRPr lang="en-US" dirty="0"/>
          </a:p>
        </p:txBody>
      </p:sp>
      <p:sp>
        <p:nvSpPr>
          <p:cNvPr id="41" name="テキスト プレースホルダー 11"/>
          <p:cNvSpPr>
            <a:spLocks noGrp="1"/>
          </p:cNvSpPr>
          <p:nvPr>
            <p:ph type="body" sz="quarter" idx="30" hasCustomPrompt="1"/>
          </p:nvPr>
        </p:nvSpPr>
        <p:spPr>
          <a:xfrm>
            <a:off x="5219874" y="3119913"/>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31" hasCustomPrompt="1"/>
          </p:nvPr>
        </p:nvSpPr>
        <p:spPr>
          <a:xfrm>
            <a:off x="5490893" y="3840596"/>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32" hasCustomPrompt="1"/>
          </p:nvPr>
        </p:nvSpPr>
        <p:spPr>
          <a:xfrm>
            <a:off x="8206875" y="5237390"/>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p:ph type="body" sz="quarter" idx="33" hasCustomPrompt="1"/>
          </p:nvPr>
        </p:nvSpPr>
        <p:spPr>
          <a:xfrm>
            <a:off x="8477894" y="5958073"/>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45" name="テキスト プレースホルダー 11"/>
          <p:cNvSpPr>
            <a:spLocks noGrp="1"/>
          </p:cNvSpPr>
          <p:nvPr>
            <p:ph type="body" sz="quarter" idx="34" hasCustomPrompt="1"/>
          </p:nvPr>
        </p:nvSpPr>
        <p:spPr>
          <a:xfrm>
            <a:off x="11225141" y="7354865"/>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35" hasCustomPrompt="1"/>
          </p:nvPr>
        </p:nvSpPr>
        <p:spPr>
          <a:xfrm>
            <a:off x="11496160" y="8075548"/>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47" name="テキスト プレースホルダー 11"/>
          <p:cNvSpPr>
            <a:spLocks noGrp="1"/>
          </p:cNvSpPr>
          <p:nvPr>
            <p:ph type="body" sz="quarter" idx="14" hasCustomPrompt="1"/>
          </p:nvPr>
        </p:nvSpPr>
        <p:spPr>
          <a:xfrm>
            <a:off x="630069" y="5671751"/>
            <a:ext cx="6088231" cy="2090619"/>
          </a:xfrm>
        </p:spPr>
        <p:txBody>
          <a:bodyPr anchor="b">
            <a:noAutofit/>
          </a:bodyPr>
          <a:lstStyle>
            <a:lvl1pPr algn="l">
              <a:spcBef>
                <a:spcPts val="0"/>
              </a:spcBef>
              <a:defRPr sz="5400" spc="1500" baseline="0">
                <a:solidFill>
                  <a:schemeClr val="accent1"/>
                </a:solidFill>
                <a:latin typeface="+mj-lt"/>
              </a:defRPr>
            </a:lvl1pPr>
          </a:lstStyle>
          <a:p>
            <a:pPr lvl="0"/>
            <a:r>
              <a:rPr lang="en-US" altLang="ja-JP" dirty="0"/>
              <a:t>TEXT HERE</a:t>
            </a:r>
          </a:p>
        </p:txBody>
      </p:sp>
      <p:sp>
        <p:nvSpPr>
          <p:cNvPr id="48" name="テキスト プレースホルダー 11"/>
          <p:cNvSpPr>
            <a:spLocks noGrp="1"/>
          </p:cNvSpPr>
          <p:nvPr>
            <p:ph type="body" sz="quarter" idx="15" hasCustomPrompt="1"/>
          </p:nvPr>
        </p:nvSpPr>
        <p:spPr>
          <a:xfrm>
            <a:off x="630069" y="7798795"/>
            <a:ext cx="7658042" cy="157517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cxnSp>
        <p:nvCxnSpPr>
          <p:cNvPr id="49" name="直線コネクタ 48"/>
          <p:cNvCxnSpPr/>
          <p:nvPr userDrawn="1"/>
        </p:nvCxnSpPr>
        <p:spPr>
          <a:xfrm>
            <a:off x="0" y="7708785"/>
            <a:ext cx="828811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95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0-#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par>
                          <p:cTn id="33" fill="hold">
                            <p:stCondLst>
                              <p:cond delay="2050"/>
                            </p:stCondLst>
                            <p:childTnLst>
                              <p:par>
                                <p:cTn id="34" presetID="22"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par>
                          <p:cTn id="37" fill="hold">
                            <p:stCondLst>
                              <p:cond delay="255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par>
                          <p:cTn id="53" fill="hold">
                            <p:stCondLst>
                              <p:cond delay="3050"/>
                            </p:stCondLst>
                            <p:childTnLst>
                              <p:par>
                                <p:cTn id="54" presetID="22" presetClass="entr" presetSubtype="1"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up)">
                                      <p:cBhvr>
                                        <p:cTn id="56" dur="500"/>
                                        <p:tgtEl>
                                          <p:spTgt spid="27"/>
                                        </p:tgtEl>
                                      </p:cBhvr>
                                    </p:animEffect>
                                  </p:childTnLst>
                                </p:cTn>
                              </p:par>
                            </p:childTnLst>
                          </p:cTn>
                        </p:par>
                        <p:par>
                          <p:cTn id="57" fill="hold">
                            <p:stCondLst>
                              <p:cond delay="3550"/>
                            </p:stCondLst>
                            <p:childTnLst>
                              <p:par>
                                <p:cTn id="58" presetID="22" presetClass="entr" presetSubtype="8"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xEl>
                                              <p:pRg st="0" end="0"/>
                                            </p:txEl>
                                          </p:spTgt>
                                        </p:tgtEl>
                                        <p:attrNameLst>
                                          <p:attrName>style.visibility</p:attrName>
                                        </p:attrNameLst>
                                      </p:cBhvr>
                                      <p:to>
                                        <p:strVal val="visible"/>
                                      </p:to>
                                    </p:set>
                                    <p:animEffect transition="in" filter="fade">
                                      <p:cBhvr>
                                        <p:cTn id="66" dur="500"/>
                                        <p:tgtEl>
                                          <p:spTgt spid="37">
                                            <p:txEl>
                                              <p:pRg st="0" end="0"/>
                                            </p:txEl>
                                          </p:spTgt>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par>
                          <p:cTn id="73" fill="hold">
                            <p:stCondLst>
                              <p:cond delay="4050"/>
                            </p:stCondLst>
                            <p:childTnLst>
                              <p:par>
                                <p:cTn id="74" presetID="22" presetClass="entr" presetSubtype="1"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up)">
                                      <p:cBhvr>
                                        <p:cTn id="76" dur="500"/>
                                        <p:tgtEl>
                                          <p:spTgt spid="29"/>
                                        </p:tgtEl>
                                      </p:cBhvr>
                                    </p:animEffect>
                                  </p:childTnLst>
                                </p:cTn>
                              </p:par>
                            </p:childTnLst>
                          </p:cTn>
                        </p:par>
                        <p:par>
                          <p:cTn id="77" fill="hold">
                            <p:stCondLst>
                              <p:cond delay="4550"/>
                            </p:stCondLst>
                            <p:childTnLst>
                              <p:par>
                                <p:cTn id="78" presetID="22" presetClass="entr" presetSubtype="8"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xEl>
                                              <p:pRg st="0" end="0"/>
                                            </p:txEl>
                                          </p:spTgt>
                                        </p:tgtEl>
                                        <p:attrNameLst>
                                          <p:attrName>style.visibility</p:attrName>
                                        </p:attrNameLst>
                                      </p:cBhvr>
                                      <p:to>
                                        <p:strVal val="visible"/>
                                      </p:to>
                                    </p:set>
                                    <p:animEffect transition="in" filter="fade">
                                      <p:cBhvr>
                                        <p:cTn id="86" dur="500"/>
                                        <p:tgtEl>
                                          <p:spTgt spid="38">
                                            <p:txEl>
                                              <p:pRg st="0" end="0"/>
                                            </p:txEl>
                                          </p:spTgt>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22" presetClass="entr" presetSubtype="8"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p:tmplLst>
          <p:tmpl>
            <p:tnLst>
              <p:par>
                <p:cTn presetID="22" presetClass="entr" presetSubtype="8"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p:tmplLst>
          <p:tmpl>
            <p:tnLst>
              <p:par>
                <p:cTn presetID="22" presetClass="entr" presetSubtype="8"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p:tmplLst>
          <p:tmpl>
            <p:tnLst>
              <p:par>
                <p:cTn presetID="22" presetClass="entr" presetSubtype="8"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p:tmplLst>
          <p:tmpl>
            <p:tnLst>
              <p:par>
                <p:cTn presetID="22" presetClass="entr" presetSubtype="8"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p:tmplLst>
          <p:tmpl>
            <p:tnLst>
              <p:par>
                <p:cTn presetID="22" presetClass="entr" presetSubtype="8"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2" presetClass="entr" presetSubtype="8"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p:tmplLst>
          <p:tmpl>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8"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平行四辺形 5"/>
          <p:cNvSpPr/>
          <p:nvPr userDrawn="1"/>
        </p:nvSpPr>
        <p:spPr>
          <a:xfrm>
            <a:off x="852615" y="2488885"/>
            <a:ext cx="16852860" cy="2436785"/>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userDrawn="1"/>
        </p:nvSpPr>
        <p:spPr>
          <a:xfrm>
            <a:off x="617837" y="3856113"/>
            <a:ext cx="17087638" cy="1307555"/>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平行四辺形 6"/>
          <p:cNvSpPr/>
          <p:nvPr userDrawn="1"/>
        </p:nvSpPr>
        <p:spPr>
          <a:xfrm flipV="1">
            <a:off x="617837" y="5219033"/>
            <a:ext cx="17087638" cy="1307555"/>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5"/>
          <p:cNvSpPr/>
          <p:nvPr userDrawn="1"/>
        </p:nvSpPr>
        <p:spPr>
          <a:xfrm flipV="1">
            <a:off x="852615" y="5458626"/>
            <a:ext cx="16852860" cy="2436785"/>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図プレースホルダー 7"/>
          <p:cNvSpPr>
            <a:spLocks noGrp="1"/>
          </p:cNvSpPr>
          <p:nvPr>
            <p:ph type="pic" sz="quarter" idx="16" hasCustomPrompt="1"/>
          </p:nvPr>
        </p:nvSpPr>
        <p:spPr>
          <a:xfrm>
            <a:off x="10448351" y="2753104"/>
            <a:ext cx="793284" cy="793284"/>
          </a:xfrm>
        </p:spPr>
        <p:txBody>
          <a:bodyPr>
            <a:normAutofit/>
          </a:bodyPr>
          <a:lstStyle>
            <a:lvl1pPr>
              <a:defRPr sz="1600"/>
            </a:lvl1pPr>
          </a:lstStyle>
          <a:p>
            <a:r>
              <a:rPr kumimoji="1" lang="en-US" altLang="ja-JP" dirty="0"/>
              <a:t>ICON</a:t>
            </a:r>
            <a:endParaRPr kumimoji="1" lang="ja-JP" altLang="en-US" dirty="0"/>
          </a:p>
        </p:txBody>
      </p:sp>
      <p:sp>
        <p:nvSpPr>
          <p:cNvPr id="17" name="図プレースホルダー 7"/>
          <p:cNvSpPr>
            <a:spLocks noGrp="1"/>
          </p:cNvSpPr>
          <p:nvPr>
            <p:ph type="pic" sz="quarter" idx="17" hasCustomPrompt="1"/>
          </p:nvPr>
        </p:nvSpPr>
        <p:spPr>
          <a:xfrm>
            <a:off x="10448351" y="4104964"/>
            <a:ext cx="793284" cy="793284"/>
          </a:xfrm>
        </p:spPr>
        <p:txBody>
          <a:bodyPr>
            <a:normAutofit/>
          </a:bodyPr>
          <a:lstStyle>
            <a:lvl1pPr>
              <a:defRPr sz="1600"/>
            </a:lvl1pPr>
          </a:lstStyle>
          <a:p>
            <a:r>
              <a:rPr kumimoji="1" lang="en-US" altLang="ja-JP" dirty="0"/>
              <a:t>ICON</a:t>
            </a:r>
            <a:endParaRPr kumimoji="1" lang="ja-JP" altLang="en-US" dirty="0"/>
          </a:p>
        </p:txBody>
      </p:sp>
      <p:sp>
        <p:nvSpPr>
          <p:cNvPr id="18" name="図プレースホルダー 7"/>
          <p:cNvSpPr>
            <a:spLocks noGrp="1"/>
          </p:cNvSpPr>
          <p:nvPr>
            <p:ph type="pic" sz="quarter" idx="18" hasCustomPrompt="1"/>
          </p:nvPr>
        </p:nvSpPr>
        <p:spPr>
          <a:xfrm>
            <a:off x="10448351" y="5456824"/>
            <a:ext cx="793284" cy="793284"/>
          </a:xfrm>
        </p:spPr>
        <p:txBody>
          <a:bodyPr>
            <a:normAutofit/>
          </a:bodyPr>
          <a:lstStyle>
            <a:lvl1pPr>
              <a:defRPr sz="1600"/>
            </a:lvl1pPr>
          </a:lstStyle>
          <a:p>
            <a:r>
              <a:rPr kumimoji="1" lang="en-US" altLang="ja-JP" dirty="0"/>
              <a:t>ICON</a:t>
            </a:r>
            <a:endParaRPr kumimoji="1" lang="ja-JP" altLang="en-US" dirty="0"/>
          </a:p>
        </p:txBody>
      </p:sp>
      <p:sp>
        <p:nvSpPr>
          <p:cNvPr id="19" name="図プレースホルダー 7"/>
          <p:cNvSpPr>
            <a:spLocks noGrp="1"/>
          </p:cNvSpPr>
          <p:nvPr>
            <p:ph type="pic" sz="quarter" idx="19" hasCustomPrompt="1"/>
          </p:nvPr>
        </p:nvSpPr>
        <p:spPr>
          <a:xfrm>
            <a:off x="10448351" y="6808685"/>
            <a:ext cx="793284" cy="793284"/>
          </a:xfrm>
        </p:spPr>
        <p:txBody>
          <a:bodyPr>
            <a:normAutofit/>
          </a:bodyPr>
          <a:lstStyle>
            <a:lvl1pPr>
              <a:defRPr sz="16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31" hasCustomPrompt="1"/>
          </p:nvPr>
        </p:nvSpPr>
        <p:spPr>
          <a:xfrm>
            <a:off x="11316140" y="2566146"/>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2" hasCustomPrompt="1"/>
          </p:nvPr>
        </p:nvSpPr>
        <p:spPr>
          <a:xfrm>
            <a:off x="11316140" y="3935259"/>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33" hasCustomPrompt="1"/>
          </p:nvPr>
        </p:nvSpPr>
        <p:spPr>
          <a:xfrm>
            <a:off x="11316140" y="5298179"/>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4" hasCustomPrompt="1"/>
          </p:nvPr>
        </p:nvSpPr>
        <p:spPr>
          <a:xfrm>
            <a:off x="11316140" y="6661603"/>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14" hasCustomPrompt="1"/>
          </p:nvPr>
        </p:nvSpPr>
        <p:spPr>
          <a:xfrm>
            <a:off x="1042306" y="2488886"/>
            <a:ext cx="684076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15" hasCustomPrompt="1"/>
          </p:nvPr>
        </p:nvSpPr>
        <p:spPr>
          <a:xfrm>
            <a:off x="1042306" y="5784005"/>
            <a:ext cx="6840760" cy="2554850"/>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5741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250"/>
                            </p:stCondLst>
                            <p:childTnLst>
                              <p:par>
                                <p:cTn id="16" presetID="22" presetClass="entr" presetSubtype="8" fill="hold" grpId="0" nodeType="after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fade">
                                      <p:cBhvr>
                                        <p:cTn id="25" dur="500"/>
                                        <p:tgtEl>
                                          <p:spTgt spid="21">
                                            <p:txEl>
                                              <p:pRg st="0" end="0"/>
                                            </p:txEl>
                                          </p:spTgt>
                                        </p:tgtEl>
                                      </p:cBhvr>
                                    </p:animEffect>
                                  </p:childTnLst>
                                </p:cTn>
                              </p:par>
                            </p:childTnLst>
                          </p:cTn>
                        </p:par>
                        <p:par>
                          <p:cTn id="26" fill="hold">
                            <p:stCondLst>
                              <p:cond delay="25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325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3750"/>
                            </p:stCondLst>
                            <p:childTnLst>
                              <p:par>
                                <p:cTn id="38" presetID="22" presetClass="entr" presetSubtype="8"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500"/>
                                        <p:tgtEl>
                                          <p:spTgt spid="23">
                                            <p:txEl>
                                              <p:pRg st="0" end="0"/>
                                            </p:txEl>
                                          </p:spTgt>
                                        </p:tgtEl>
                                      </p:cBhvr>
                                    </p:animEffect>
                                  </p:childTnLst>
                                </p:cTn>
                              </p:par>
                            </p:childTnLst>
                          </p:cTn>
                        </p:par>
                        <p:par>
                          <p:cTn id="48" fill="hold">
                            <p:stCondLst>
                              <p:cond delay="5000"/>
                            </p:stCondLst>
                            <p:childTnLst>
                              <p:par>
                                <p:cTn id="49" presetID="2" presetClass="entr" presetSubtype="8" decel="100000" fill="hold" grpId="0" nodeType="afterEffect">
                                  <p:stCondLst>
                                    <p:cond delay="0"/>
                                  </p:stCondLst>
                                  <p:iterate type="wd">
                                    <p:tmPct val="10000"/>
                                  </p:iterate>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5550"/>
                            </p:stCondLst>
                            <p:childTnLst>
                              <p:par>
                                <p:cTn id="54" presetID="2" presetClass="entr" presetSubtype="8" decel="100000" fill="hold" grpId="0" nodeType="after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P spid="16" grpId="0"/>
      <p:bldP spid="17" grpId="0"/>
      <p:bldP spid="18" grpId="0"/>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ep">
    <p:spTree>
      <p:nvGrpSpPr>
        <p:cNvPr id="1" name=""/>
        <p:cNvGrpSpPr/>
        <p:nvPr/>
      </p:nvGrpSpPr>
      <p:grpSpPr>
        <a:xfrm>
          <a:off x="0" y="0"/>
          <a:ext cx="0" cy="0"/>
          <a:chOff x="0" y="0"/>
          <a:chExt cx="0" cy="0"/>
        </a:xfrm>
      </p:grpSpPr>
      <p:cxnSp>
        <p:nvCxnSpPr>
          <p:cNvPr id="33" name="直線コネクタ 32"/>
          <p:cNvCxnSpPr/>
          <p:nvPr userDrawn="1"/>
        </p:nvCxnSpPr>
        <p:spPr>
          <a:xfrm flipH="1">
            <a:off x="7192" y="7631705"/>
            <a:ext cx="92594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正方形/長方形 5"/>
          <p:cNvSpPr/>
          <p:nvPr userDrawn="1"/>
        </p:nvSpPr>
        <p:spPr>
          <a:xfrm rot="18000000">
            <a:off x="7641771" y="8548321"/>
            <a:ext cx="2942561" cy="1447590"/>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5"/>
          <p:cNvSpPr/>
          <p:nvPr userDrawn="1"/>
        </p:nvSpPr>
        <p:spPr>
          <a:xfrm rot="8100000">
            <a:off x="7041556" y="3905431"/>
            <a:ext cx="2869913" cy="1006333"/>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userDrawn="1"/>
        </p:nvSpPr>
        <p:spPr>
          <a:xfrm rot="2864116">
            <a:off x="7402105" y="2013750"/>
            <a:ext cx="2402012" cy="842264"/>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円/楕円 1"/>
          <p:cNvSpPr/>
          <p:nvPr userDrawn="1"/>
        </p:nvSpPr>
        <p:spPr>
          <a:xfrm>
            <a:off x="8642661" y="2531946"/>
            <a:ext cx="1726122" cy="1726122"/>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7002116" y="824546"/>
            <a:ext cx="1474395" cy="1474395"/>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rot="2700000">
            <a:off x="6865970" y="6128846"/>
            <a:ext cx="3248068" cy="1138933"/>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6307812" y="4514532"/>
            <a:ext cx="1978401" cy="1978401"/>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661660" y="6876764"/>
            <a:ext cx="2330114" cy="2330114"/>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a:t>
            </a:fld>
            <a:endParaRPr lang="en-US" dirty="0"/>
          </a:p>
        </p:txBody>
      </p:sp>
      <p:sp>
        <p:nvSpPr>
          <p:cNvPr id="17" name="円弧 16"/>
          <p:cNvSpPr/>
          <p:nvPr userDrawn="1"/>
        </p:nvSpPr>
        <p:spPr>
          <a:xfrm rot="2700000">
            <a:off x="8595702" y="2404897"/>
            <a:ext cx="1980219" cy="1980219"/>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円弧 17"/>
          <p:cNvSpPr/>
          <p:nvPr userDrawn="1"/>
        </p:nvSpPr>
        <p:spPr>
          <a:xfrm rot="2700000">
            <a:off x="6822804" y="627945"/>
            <a:ext cx="1883035" cy="1883035"/>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円弧 18"/>
          <p:cNvSpPr/>
          <p:nvPr userDrawn="1"/>
        </p:nvSpPr>
        <p:spPr>
          <a:xfrm rot="2700000">
            <a:off x="8457163" y="6669875"/>
            <a:ext cx="2766089" cy="2766089"/>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円弧 19"/>
          <p:cNvSpPr/>
          <p:nvPr userDrawn="1"/>
        </p:nvSpPr>
        <p:spPr>
          <a:xfrm rot="2700000">
            <a:off x="6126781" y="4311196"/>
            <a:ext cx="2385072" cy="2385072"/>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2" name="直線コネクタ 21"/>
          <p:cNvCxnSpPr/>
          <p:nvPr userDrawn="1"/>
        </p:nvCxnSpPr>
        <p:spPr>
          <a:xfrm>
            <a:off x="8420753" y="869551"/>
            <a:ext cx="1620291"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a:off x="10297470" y="2669751"/>
            <a:ext cx="840525"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a:off x="8185585" y="4649971"/>
            <a:ext cx="2532147"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a:off x="10851023" y="7035236"/>
            <a:ext cx="472552"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userDrawn="1">
            <p:ph type="body" sz="quarter" idx="26" hasCustomPrompt="1"/>
          </p:nvPr>
        </p:nvSpPr>
        <p:spPr>
          <a:xfrm>
            <a:off x="10088311" y="32796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userDrawn="1">
            <p:ph type="body" sz="quarter" idx="28" hasCustomPrompt="1"/>
          </p:nvPr>
        </p:nvSpPr>
        <p:spPr>
          <a:xfrm>
            <a:off x="10088311" y="1048045"/>
            <a:ext cx="6165685" cy="1035116"/>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32" name="テキスト プレースホルダー 11"/>
          <p:cNvSpPr>
            <a:spLocks noGrp="1"/>
          </p:cNvSpPr>
          <p:nvPr userDrawn="1">
            <p:ph type="body" sz="quarter" idx="14" hasCustomPrompt="1"/>
          </p:nvPr>
        </p:nvSpPr>
        <p:spPr>
          <a:xfrm>
            <a:off x="586569" y="5418561"/>
            <a:ext cx="603067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userDrawn="1">
            <p:ph type="body" sz="quarter" idx="15" hasCustomPrompt="1"/>
          </p:nvPr>
        </p:nvSpPr>
        <p:spPr>
          <a:xfrm>
            <a:off x="620583" y="7676465"/>
            <a:ext cx="7397498" cy="196753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userDrawn="1">
            <p:ph type="body" sz="quarter" idx="29" hasCustomPrompt="1"/>
          </p:nvPr>
        </p:nvSpPr>
        <p:spPr>
          <a:xfrm>
            <a:off x="11168431" y="212816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37" name="テキスト プレースホルダー 11"/>
          <p:cNvSpPr>
            <a:spLocks noGrp="1"/>
          </p:cNvSpPr>
          <p:nvPr userDrawn="1">
            <p:ph type="body" sz="quarter" idx="30" hasCustomPrompt="1"/>
          </p:nvPr>
        </p:nvSpPr>
        <p:spPr>
          <a:xfrm>
            <a:off x="11168431" y="2848245"/>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userDrawn="1">
            <p:ph type="body" sz="quarter" idx="31" hasCustomPrompt="1"/>
          </p:nvPr>
        </p:nvSpPr>
        <p:spPr>
          <a:xfrm>
            <a:off x="10763386" y="410838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userDrawn="1">
            <p:ph type="body" sz="quarter" idx="32" hasCustomPrompt="1"/>
          </p:nvPr>
        </p:nvSpPr>
        <p:spPr>
          <a:xfrm>
            <a:off x="10763386" y="4828465"/>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userDrawn="1">
            <p:ph type="body" sz="quarter" idx="33" hasCustomPrompt="1"/>
          </p:nvPr>
        </p:nvSpPr>
        <p:spPr>
          <a:xfrm>
            <a:off x="11438461" y="6493650"/>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userDrawn="1">
            <p:ph type="body" sz="quarter" idx="34" hasCustomPrompt="1"/>
          </p:nvPr>
        </p:nvSpPr>
        <p:spPr>
          <a:xfrm>
            <a:off x="11438461" y="7213730"/>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46" name="図プレースホルダー 7"/>
          <p:cNvSpPr>
            <a:spLocks noGrp="1"/>
          </p:cNvSpPr>
          <p:nvPr userDrawn="1">
            <p:ph type="pic" sz="quarter" idx="16" hasCustomPrompt="1"/>
          </p:nvPr>
        </p:nvSpPr>
        <p:spPr>
          <a:xfrm>
            <a:off x="7395177" y="1183060"/>
            <a:ext cx="712914" cy="712914"/>
          </a:xfrm>
        </p:spPr>
        <p:txBody>
          <a:bodyPr>
            <a:normAutofit/>
          </a:bodyPr>
          <a:lstStyle>
            <a:lvl1pPr>
              <a:defRPr sz="16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9089200" y="2978484"/>
            <a:ext cx="833044" cy="833044"/>
          </a:xfrm>
        </p:spPr>
        <p:txBody>
          <a:bodyPr>
            <a:normAutofit/>
          </a:bodyPr>
          <a:lstStyle>
            <a:lvl1pPr>
              <a:defRPr sz="16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6783267" y="4988806"/>
            <a:ext cx="1009789" cy="1009789"/>
          </a:xfrm>
        </p:spPr>
        <p:txBody>
          <a:bodyPr>
            <a:normAutofit/>
          </a:bodyPr>
          <a:lstStyle>
            <a:lvl1pPr>
              <a:defRPr sz="16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9188211" y="7438755"/>
            <a:ext cx="1222868" cy="1222868"/>
          </a:xfrm>
        </p:spPr>
        <p:txBody>
          <a:bodyPr>
            <a:normAutofit/>
          </a:bodyPr>
          <a:lstStyle>
            <a:lvl1pPr>
              <a:defRPr sz="1600"/>
            </a:lvl1pPr>
          </a:lstStyle>
          <a:p>
            <a:r>
              <a:rPr kumimoji="1" lang="en-US" altLang="ja-JP" dirty="0"/>
              <a:t>ICON</a:t>
            </a:r>
            <a:endParaRPr kumimoji="1" lang="ja-JP" altLang="en-US" dirty="0"/>
          </a:p>
        </p:txBody>
      </p:sp>
    </p:spTree>
    <p:extLst>
      <p:ext uri="{BB962C8B-B14F-4D97-AF65-F5344CB8AC3E}">
        <p14:creationId xmlns:p14="http://schemas.microsoft.com/office/powerpoint/2010/main" val="22602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155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205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2" presetClass="entr" presetSubtype="2" decel="10000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2550"/>
                            </p:stCondLst>
                            <p:childTnLst>
                              <p:par>
                                <p:cTn id="41" presetID="10" presetClass="entr" presetSubtype="0" fill="hold" grpId="0" nodeType="afterEffect">
                                  <p:stCondLst>
                                    <p:cond delay="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par>
                          <p:cTn id="47" fill="hold">
                            <p:stCondLst>
                              <p:cond delay="33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3800"/>
                            </p:stCondLst>
                            <p:childTnLst>
                              <p:par>
                                <p:cTn id="52" presetID="22" presetClass="entr" presetSubtype="4"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childTnLst>
                          </p:cTn>
                        </p:par>
                        <p:par>
                          <p:cTn id="55" fill="hold">
                            <p:stCondLst>
                              <p:cond delay="4300"/>
                            </p:stCondLst>
                            <p:childTnLst>
                              <p:par>
                                <p:cTn id="56" presetID="22" presetClass="entr" presetSubtype="8"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 presetClass="entr" presetSubtype="2" decel="10000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1+#ppt_w/2"/>
                                          </p:val>
                                        </p:tav>
                                        <p:tav tm="100000">
                                          <p:val>
                                            <p:strVal val="#ppt_x"/>
                                          </p:val>
                                        </p:tav>
                                      </p:tavLst>
                                    </p:anim>
                                    <p:anim calcmode="lin" valueType="num">
                                      <p:cBhvr additive="base">
                                        <p:cTn id="62" dur="500" fill="hold"/>
                                        <p:tgtEl>
                                          <p:spTgt spid="36"/>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4800"/>
                            </p:stCondLst>
                            <p:childTnLst>
                              <p:par>
                                <p:cTn id="68" presetID="10" presetClass="entr" presetSubtype="0" fill="hold" grpId="0" nodeType="afterEffect">
                                  <p:stCondLst>
                                    <p:cond delay="25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5550"/>
                            </p:stCondLst>
                            <p:childTnLst>
                              <p:par>
                                <p:cTn id="75" presetID="22" presetClass="entr" presetSubtype="1"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up)">
                                      <p:cBhvr>
                                        <p:cTn id="77" dur="500"/>
                                        <p:tgtEl>
                                          <p:spTgt spid="10"/>
                                        </p:tgtEl>
                                      </p:cBhvr>
                                    </p:animEffect>
                                  </p:childTnLst>
                                </p:cTn>
                              </p:par>
                            </p:childTnLst>
                          </p:cTn>
                        </p:par>
                        <p:par>
                          <p:cTn id="78" fill="hold">
                            <p:stCondLst>
                              <p:cond delay="6050"/>
                            </p:stCondLst>
                            <p:childTnLst>
                              <p:par>
                                <p:cTn id="79" presetID="22" presetClass="entr" presetSubtype="4"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down)">
                                      <p:cBhvr>
                                        <p:cTn id="81" dur="500"/>
                                        <p:tgtEl>
                                          <p:spTgt spid="20"/>
                                        </p:tgtEl>
                                      </p:cBhvr>
                                    </p:animEffect>
                                  </p:childTnLst>
                                </p:cTn>
                              </p:par>
                            </p:childTnLst>
                          </p:cTn>
                        </p:par>
                        <p:par>
                          <p:cTn id="82" fill="hold">
                            <p:stCondLst>
                              <p:cond delay="6550"/>
                            </p:stCondLst>
                            <p:childTnLst>
                              <p:par>
                                <p:cTn id="83" presetID="2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par>
                                <p:cTn id="86" presetID="2" presetClass="entr" presetSubtype="2"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fill="hold"/>
                                        <p:tgtEl>
                                          <p:spTgt spid="39"/>
                                        </p:tgtEl>
                                        <p:attrNameLst>
                                          <p:attrName>ppt_x</p:attrName>
                                        </p:attrNameLst>
                                      </p:cBhvr>
                                      <p:tavLst>
                                        <p:tav tm="0">
                                          <p:val>
                                            <p:strVal val="1+#ppt_w/2"/>
                                          </p:val>
                                        </p:tav>
                                        <p:tav tm="100000">
                                          <p:val>
                                            <p:strVal val="#ppt_x"/>
                                          </p:val>
                                        </p:tav>
                                      </p:tavLst>
                                    </p:anim>
                                    <p:anim calcmode="lin" valueType="num">
                                      <p:cBhvr additive="base">
                                        <p:cTn id="89" dur="500" fill="hold"/>
                                        <p:tgtEl>
                                          <p:spTgt spid="39"/>
                                        </p:tgtEl>
                                        <p:attrNameLst>
                                          <p:attrName>ppt_y</p:attrName>
                                        </p:attrNameLst>
                                      </p:cBhvr>
                                      <p:tavLst>
                                        <p:tav tm="0">
                                          <p:val>
                                            <p:strVal val="#ppt_y"/>
                                          </p:val>
                                        </p:tav>
                                        <p:tav tm="100000">
                                          <p:val>
                                            <p:strVal val="#ppt_y"/>
                                          </p:val>
                                        </p:tav>
                                      </p:tavLst>
                                    </p:anim>
                                  </p:childTnLst>
                                </p:cTn>
                              </p:par>
                              <p:par>
                                <p:cTn id="90" presetID="2" presetClass="entr" presetSubtype="2" decel="10000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1+#ppt_w/2"/>
                                          </p:val>
                                        </p:tav>
                                        <p:tav tm="100000">
                                          <p:val>
                                            <p:strVal val="#ppt_x"/>
                                          </p:val>
                                        </p:tav>
                                      </p:tavLst>
                                    </p:anim>
                                    <p:anim calcmode="lin" valueType="num">
                                      <p:cBhvr additive="base">
                                        <p:cTn id="93" dur="500" fill="hold"/>
                                        <p:tgtEl>
                                          <p:spTgt spid="40"/>
                                        </p:tgtEl>
                                        <p:attrNameLst>
                                          <p:attrName>ppt_y</p:attrName>
                                        </p:attrNameLst>
                                      </p:cBhvr>
                                      <p:tavLst>
                                        <p:tav tm="0">
                                          <p:val>
                                            <p:strVal val="#ppt_y"/>
                                          </p:val>
                                        </p:tav>
                                        <p:tav tm="100000">
                                          <p:val>
                                            <p:strVal val="#ppt_y"/>
                                          </p:val>
                                        </p:tav>
                                      </p:tavLst>
                                    </p:anim>
                                  </p:childTnLst>
                                </p:cTn>
                              </p:par>
                            </p:childTnLst>
                          </p:cTn>
                        </p:par>
                        <p:par>
                          <p:cTn id="94" fill="hold">
                            <p:stCondLst>
                              <p:cond delay="7050"/>
                            </p:stCondLst>
                            <p:childTnLst>
                              <p:par>
                                <p:cTn id="95" presetID="10" presetClass="entr" presetSubtype="0" fill="hold" grpId="0" nodeType="afterEffect">
                                  <p:stCondLst>
                                    <p:cond delay="25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par>
                          <p:cTn id="101" fill="hold">
                            <p:stCondLst>
                              <p:cond delay="7800"/>
                            </p:stCondLst>
                            <p:childTnLst>
                              <p:par>
                                <p:cTn id="102" presetID="22" presetClass="entr" presetSubtype="8"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left)">
                                      <p:cBhvr>
                                        <p:cTn id="104" dur="500"/>
                                        <p:tgtEl>
                                          <p:spTgt spid="6"/>
                                        </p:tgtEl>
                                      </p:cBhvr>
                                    </p:animEffect>
                                  </p:childTnLst>
                                </p:cTn>
                              </p:par>
                            </p:childTnLst>
                          </p:cTn>
                        </p:par>
                        <p:par>
                          <p:cTn id="105" fill="hold">
                            <p:stCondLst>
                              <p:cond delay="8300"/>
                            </p:stCondLst>
                            <p:childTnLst>
                              <p:par>
                                <p:cTn id="106" presetID="22" presetClass="entr" presetSubtype="4" fill="hold" grpId="0"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childTnLst>
                          </p:cTn>
                        </p:par>
                        <p:par>
                          <p:cTn id="109" fill="hold">
                            <p:stCondLst>
                              <p:cond delay="8800"/>
                            </p:stCondLst>
                            <p:childTnLst>
                              <p:par>
                                <p:cTn id="110" presetID="22" presetClass="entr" presetSubtype="8"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par>
                                <p:cTn id="113" presetID="2" presetClass="entr" presetSubtype="2" decel="10000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additive="base">
                                        <p:cTn id="115" dur="500" fill="hold"/>
                                        <p:tgtEl>
                                          <p:spTgt spid="44"/>
                                        </p:tgtEl>
                                        <p:attrNameLst>
                                          <p:attrName>ppt_x</p:attrName>
                                        </p:attrNameLst>
                                      </p:cBhvr>
                                      <p:tavLst>
                                        <p:tav tm="0">
                                          <p:val>
                                            <p:strVal val="1+#ppt_w/2"/>
                                          </p:val>
                                        </p:tav>
                                        <p:tav tm="100000">
                                          <p:val>
                                            <p:strVal val="#ppt_x"/>
                                          </p:val>
                                        </p:tav>
                                      </p:tavLst>
                                    </p:anim>
                                    <p:anim calcmode="lin" valueType="num">
                                      <p:cBhvr additive="base">
                                        <p:cTn id="116" dur="500" fill="hold"/>
                                        <p:tgtEl>
                                          <p:spTgt spid="44"/>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1+#ppt_w/2"/>
                                          </p:val>
                                        </p:tav>
                                        <p:tav tm="100000">
                                          <p:val>
                                            <p:strVal val="#ppt_x"/>
                                          </p:val>
                                        </p:tav>
                                      </p:tavLst>
                                    </p:anim>
                                    <p:anim calcmode="lin" valueType="num">
                                      <p:cBhvr additive="base">
                                        <p:cTn id="120" dur="500" fill="hold"/>
                                        <p:tgtEl>
                                          <p:spTgt spid="43"/>
                                        </p:tgtEl>
                                        <p:attrNameLst>
                                          <p:attrName>ppt_y</p:attrName>
                                        </p:attrNameLst>
                                      </p:cBhvr>
                                      <p:tavLst>
                                        <p:tav tm="0">
                                          <p:val>
                                            <p:strVal val="#ppt_y"/>
                                          </p:val>
                                        </p:tav>
                                        <p:tav tm="100000">
                                          <p:val>
                                            <p:strVal val="#ppt_y"/>
                                          </p:val>
                                        </p:tav>
                                      </p:tavLst>
                                    </p:anim>
                                  </p:childTnLst>
                                </p:cTn>
                              </p:par>
                            </p:childTnLst>
                          </p:cTn>
                        </p:par>
                        <p:par>
                          <p:cTn id="121" fill="hold">
                            <p:stCondLst>
                              <p:cond delay="9300"/>
                            </p:stCondLst>
                            <p:childTnLst>
                              <p:par>
                                <p:cTn id="122" presetID="22" presetClass="entr" presetSubtype="1" fill="hold" grpId="0" nodeType="after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wipe(up)">
                                      <p:cBhvr>
                                        <p:cTn id="1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9" grpId="0" animBg="1"/>
      <p:bldP spid="2" grpId="0" animBg="1"/>
      <p:bldP spid="5" grpId="0" animBg="1"/>
      <p:bldP spid="6" grpId="0" animBg="1"/>
      <p:bldP spid="11" grpId="0" animBg="1"/>
      <p:bldP spid="12" grpId="0" animBg="1"/>
      <p:bldP spid="17" grpId="0" animBg="1"/>
      <p:bldP spid="18" grpId="0" animBg="1"/>
      <p:bldP spid="19" grpId="0" animBg="1"/>
      <p:bldP spid="20" grpId="0" animBg="1"/>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2"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6" grpId="0"/>
      <p:bldP spid="48" grpId="0"/>
      <p:bldP spid="49" grpId="0"/>
      <p:bldP spid="50"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 Step">
    <p:spTree>
      <p:nvGrpSpPr>
        <p:cNvPr id="1" name=""/>
        <p:cNvGrpSpPr/>
        <p:nvPr/>
      </p:nvGrpSpPr>
      <p:grpSpPr>
        <a:xfrm>
          <a:off x="0" y="0"/>
          <a:ext cx="0" cy="0"/>
          <a:chOff x="0" y="0"/>
          <a:chExt cx="0" cy="0"/>
        </a:xfrm>
      </p:grpSpPr>
      <p:cxnSp>
        <p:nvCxnSpPr>
          <p:cNvPr id="68" name="直線コネクタ 67"/>
          <p:cNvCxnSpPr/>
          <p:nvPr userDrawn="1"/>
        </p:nvCxnSpPr>
        <p:spPr>
          <a:xfrm>
            <a:off x="-135015" y="1003040"/>
            <a:ext cx="18594256" cy="7661476"/>
          </a:xfrm>
          <a:prstGeom prst="line">
            <a:avLst/>
          </a:prstGeom>
          <a:ln w="762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円/楕円 6"/>
          <p:cNvSpPr/>
          <p:nvPr userDrawn="1"/>
        </p:nvSpPr>
        <p:spPr>
          <a:xfrm>
            <a:off x="3876495" y="1825616"/>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4" name="円/楕円 63"/>
          <p:cNvSpPr/>
          <p:nvPr userDrawn="1"/>
        </p:nvSpPr>
        <p:spPr>
          <a:xfrm>
            <a:off x="443629" y="417975"/>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3" name="円/楕円 62"/>
          <p:cNvSpPr/>
          <p:nvPr userDrawn="1"/>
        </p:nvSpPr>
        <p:spPr>
          <a:xfrm>
            <a:off x="3041432" y="749270"/>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円/楕円 68"/>
          <p:cNvSpPr/>
          <p:nvPr userDrawn="1"/>
        </p:nvSpPr>
        <p:spPr>
          <a:xfrm>
            <a:off x="7341880" y="3253290"/>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0" name="円/楕円 69"/>
          <p:cNvSpPr/>
          <p:nvPr userDrawn="1"/>
        </p:nvSpPr>
        <p:spPr>
          <a:xfrm>
            <a:off x="10839784" y="4705936"/>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円/楕円 70"/>
          <p:cNvSpPr/>
          <p:nvPr userDrawn="1"/>
        </p:nvSpPr>
        <p:spPr>
          <a:xfrm>
            <a:off x="14376272" y="6088605"/>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2" name="円/楕円 71"/>
          <p:cNvSpPr/>
          <p:nvPr userDrawn="1"/>
        </p:nvSpPr>
        <p:spPr>
          <a:xfrm>
            <a:off x="6487910" y="217317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円/楕円 72"/>
          <p:cNvSpPr/>
          <p:nvPr userDrawn="1"/>
        </p:nvSpPr>
        <p:spPr>
          <a:xfrm>
            <a:off x="9953295" y="361333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円/楕円 73"/>
          <p:cNvSpPr/>
          <p:nvPr userDrawn="1"/>
        </p:nvSpPr>
        <p:spPr>
          <a:xfrm>
            <a:off x="13463686" y="5098495"/>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円/楕円 74"/>
          <p:cNvSpPr/>
          <p:nvPr userDrawn="1"/>
        </p:nvSpPr>
        <p:spPr>
          <a:xfrm>
            <a:off x="16974075" y="649365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テキスト プレースホルダー 11"/>
          <p:cNvSpPr>
            <a:spLocks noGrp="1"/>
          </p:cNvSpPr>
          <p:nvPr>
            <p:ph type="body" sz="quarter" idx="14" hasCustomPrompt="1"/>
          </p:nvPr>
        </p:nvSpPr>
        <p:spPr>
          <a:xfrm>
            <a:off x="586569" y="5418561"/>
            <a:ext cx="675766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78" name="テキスト プレースホルダー 11"/>
          <p:cNvSpPr>
            <a:spLocks noGrp="1"/>
          </p:cNvSpPr>
          <p:nvPr>
            <p:ph type="body" sz="quarter" idx="15" hasCustomPrompt="1"/>
          </p:nvPr>
        </p:nvSpPr>
        <p:spPr>
          <a:xfrm>
            <a:off x="620582" y="7676465"/>
            <a:ext cx="8792653" cy="169750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cxnSp>
        <p:nvCxnSpPr>
          <p:cNvPr id="79" name="直線コネクタ 78"/>
          <p:cNvCxnSpPr/>
          <p:nvPr userDrawn="1"/>
        </p:nvCxnSpPr>
        <p:spPr>
          <a:xfrm flipH="1">
            <a:off x="7193" y="7631705"/>
            <a:ext cx="94060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直角三角形 81"/>
          <p:cNvSpPr/>
          <p:nvPr userDrawn="1"/>
        </p:nvSpPr>
        <p:spPr>
          <a:xfrm rot="14829042">
            <a:off x="-60390"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直角三角形 82"/>
          <p:cNvSpPr/>
          <p:nvPr userDrawn="1"/>
        </p:nvSpPr>
        <p:spPr>
          <a:xfrm rot="14829042">
            <a:off x="801897"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直角三角形 83"/>
          <p:cNvSpPr/>
          <p:nvPr userDrawn="1"/>
        </p:nvSpPr>
        <p:spPr>
          <a:xfrm rot="14829042">
            <a:off x="1596010"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直角三角形 84"/>
          <p:cNvSpPr/>
          <p:nvPr userDrawn="1"/>
        </p:nvSpPr>
        <p:spPr>
          <a:xfrm rot="14829042">
            <a:off x="2364596" y="-726068"/>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6" name="テキスト ボックス 85"/>
          <p:cNvSpPr txBox="1"/>
          <p:nvPr userDrawn="1"/>
        </p:nvSpPr>
        <p:spPr>
          <a:xfrm>
            <a:off x="3337561" y="951937"/>
            <a:ext cx="412292" cy="584775"/>
          </a:xfrm>
          <a:prstGeom prst="rect">
            <a:avLst/>
          </a:prstGeom>
          <a:noFill/>
        </p:spPr>
        <p:txBody>
          <a:bodyPr wrap="none" rtlCol="0">
            <a:spAutoFit/>
          </a:bodyPr>
          <a:lstStyle/>
          <a:p>
            <a:r>
              <a:rPr kumimoji="1" lang="en-US" altLang="ja-JP" dirty="0">
                <a:solidFill>
                  <a:schemeClr val="bg1"/>
                </a:solidFill>
              </a:rPr>
              <a:t>1</a:t>
            </a:r>
            <a:endParaRPr kumimoji="1" lang="ja-JP" altLang="en-US" dirty="0">
              <a:solidFill>
                <a:schemeClr val="bg1"/>
              </a:solidFill>
            </a:endParaRPr>
          </a:p>
        </p:txBody>
      </p:sp>
      <p:sp>
        <p:nvSpPr>
          <p:cNvPr id="87" name="テキスト ボックス 86"/>
          <p:cNvSpPr txBox="1"/>
          <p:nvPr userDrawn="1"/>
        </p:nvSpPr>
        <p:spPr>
          <a:xfrm>
            <a:off x="6776819" y="2375838"/>
            <a:ext cx="412292" cy="584775"/>
          </a:xfrm>
          <a:prstGeom prst="rect">
            <a:avLst/>
          </a:prstGeom>
          <a:noFill/>
        </p:spPr>
        <p:txBody>
          <a:bodyPr wrap="none" rtlCol="0">
            <a:spAutoFit/>
          </a:bodyPr>
          <a:lstStyle/>
          <a:p>
            <a:r>
              <a:rPr kumimoji="1" lang="en-US" altLang="ja-JP" dirty="0">
                <a:solidFill>
                  <a:schemeClr val="bg1"/>
                </a:solidFill>
              </a:rPr>
              <a:t>2</a:t>
            </a:r>
            <a:endParaRPr kumimoji="1" lang="ja-JP" altLang="en-US" dirty="0">
              <a:solidFill>
                <a:schemeClr val="bg1"/>
              </a:solidFill>
            </a:endParaRPr>
          </a:p>
        </p:txBody>
      </p:sp>
      <p:sp>
        <p:nvSpPr>
          <p:cNvPr id="88" name="テキスト ボックス 87"/>
          <p:cNvSpPr txBox="1"/>
          <p:nvPr userDrawn="1"/>
        </p:nvSpPr>
        <p:spPr>
          <a:xfrm>
            <a:off x="10242204" y="3815997"/>
            <a:ext cx="412292" cy="584775"/>
          </a:xfrm>
          <a:prstGeom prst="rect">
            <a:avLst/>
          </a:prstGeom>
          <a:noFill/>
        </p:spPr>
        <p:txBody>
          <a:bodyPr wrap="none" rtlCol="0">
            <a:spAutoFit/>
          </a:bodyPr>
          <a:lstStyle/>
          <a:p>
            <a:r>
              <a:rPr kumimoji="1" lang="en-US" altLang="ja-JP" dirty="0">
                <a:solidFill>
                  <a:schemeClr val="bg1"/>
                </a:solidFill>
              </a:rPr>
              <a:t>3</a:t>
            </a:r>
            <a:endParaRPr kumimoji="1" lang="ja-JP" altLang="en-US" dirty="0">
              <a:solidFill>
                <a:schemeClr val="bg1"/>
              </a:solidFill>
            </a:endParaRPr>
          </a:p>
        </p:txBody>
      </p:sp>
      <p:sp>
        <p:nvSpPr>
          <p:cNvPr id="89" name="テキスト ボックス 88"/>
          <p:cNvSpPr txBox="1"/>
          <p:nvPr userDrawn="1"/>
        </p:nvSpPr>
        <p:spPr>
          <a:xfrm>
            <a:off x="13752595" y="5301162"/>
            <a:ext cx="412292" cy="584775"/>
          </a:xfrm>
          <a:prstGeom prst="rect">
            <a:avLst/>
          </a:prstGeom>
          <a:noFill/>
        </p:spPr>
        <p:txBody>
          <a:bodyPr wrap="none" rtlCol="0">
            <a:spAutoFit/>
          </a:bodyPr>
          <a:lstStyle/>
          <a:p>
            <a:r>
              <a:rPr kumimoji="1" lang="en-US" altLang="ja-JP" dirty="0">
                <a:solidFill>
                  <a:schemeClr val="bg1"/>
                </a:solidFill>
              </a:rPr>
              <a:t>4</a:t>
            </a:r>
            <a:endParaRPr kumimoji="1" lang="ja-JP" altLang="en-US" dirty="0">
              <a:solidFill>
                <a:schemeClr val="bg1"/>
              </a:solidFill>
            </a:endParaRPr>
          </a:p>
        </p:txBody>
      </p:sp>
      <p:sp>
        <p:nvSpPr>
          <p:cNvPr id="90" name="テキスト ボックス 89"/>
          <p:cNvSpPr txBox="1"/>
          <p:nvPr userDrawn="1"/>
        </p:nvSpPr>
        <p:spPr>
          <a:xfrm>
            <a:off x="17262984" y="6696318"/>
            <a:ext cx="412292" cy="584775"/>
          </a:xfrm>
          <a:prstGeom prst="rect">
            <a:avLst/>
          </a:prstGeom>
          <a:noFill/>
        </p:spPr>
        <p:txBody>
          <a:bodyPr wrap="none" rtlCol="0">
            <a:spAutoFit/>
          </a:bodyPr>
          <a:lstStyle/>
          <a:p>
            <a:r>
              <a:rPr kumimoji="1" lang="en-US" altLang="ja-JP" dirty="0">
                <a:solidFill>
                  <a:schemeClr val="bg1"/>
                </a:solidFill>
              </a:rPr>
              <a:t>5</a:t>
            </a:r>
            <a:endParaRPr kumimoji="1" lang="ja-JP" altLang="en-US" dirty="0">
              <a:solidFill>
                <a:schemeClr val="bg1"/>
              </a:solidFill>
            </a:endParaRPr>
          </a:p>
        </p:txBody>
      </p:sp>
      <p:sp>
        <p:nvSpPr>
          <p:cNvPr id="99" name="テキスト プレースホルダー 11"/>
          <p:cNvSpPr>
            <a:spLocks noGrp="1"/>
          </p:cNvSpPr>
          <p:nvPr>
            <p:ph type="body" sz="quarter" idx="30" hasCustomPrompt="1"/>
          </p:nvPr>
        </p:nvSpPr>
        <p:spPr>
          <a:xfrm>
            <a:off x="816155" y="82302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100" name="テキスト プレースホルダー 11"/>
          <p:cNvSpPr>
            <a:spLocks noGrp="1"/>
          </p:cNvSpPr>
          <p:nvPr>
            <p:ph type="body" sz="quarter" idx="31" hasCustomPrompt="1"/>
          </p:nvPr>
        </p:nvSpPr>
        <p:spPr>
          <a:xfrm>
            <a:off x="4265280" y="225421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101" name="テキスト プレースホルダー 11"/>
          <p:cNvSpPr>
            <a:spLocks noGrp="1"/>
          </p:cNvSpPr>
          <p:nvPr>
            <p:ph type="body" sz="quarter" idx="32" hasCustomPrompt="1"/>
          </p:nvPr>
        </p:nvSpPr>
        <p:spPr>
          <a:xfrm>
            <a:off x="7728018" y="369876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102" name="テキスト プレースホルダー 11"/>
          <p:cNvSpPr>
            <a:spLocks noGrp="1"/>
          </p:cNvSpPr>
          <p:nvPr>
            <p:ph type="body" sz="quarter" idx="33" hasCustomPrompt="1"/>
          </p:nvPr>
        </p:nvSpPr>
        <p:spPr>
          <a:xfrm>
            <a:off x="11228569" y="513453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
        <p:nvSpPr>
          <p:cNvPr id="103" name="テキスト プレースホルダー 11"/>
          <p:cNvSpPr>
            <a:spLocks noGrp="1"/>
          </p:cNvSpPr>
          <p:nvPr>
            <p:ph type="body" sz="quarter" idx="34" hasCustomPrompt="1"/>
          </p:nvPr>
        </p:nvSpPr>
        <p:spPr>
          <a:xfrm>
            <a:off x="14748798" y="6517199"/>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984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 calcmode="lin" valueType="num">
                                      <p:cBhvr additive="base">
                                        <p:cTn id="7" dur="500" fill="hold"/>
                                        <p:tgtEl>
                                          <p:spTgt spid="7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78">
                                            <p:txEl>
                                              <p:pRg st="0" end="0"/>
                                            </p:txEl>
                                          </p:spTgt>
                                        </p:tgtEl>
                                        <p:attrNameLst>
                                          <p:attrName>style.visibility</p:attrName>
                                        </p:attrNameLst>
                                      </p:cBhvr>
                                      <p:to>
                                        <p:strVal val="visible"/>
                                      </p:to>
                                    </p:set>
                                    <p:anim calcmode="lin" valueType="num">
                                      <p:cBhvr additive="base">
                                        <p:cTn id="15" dur="500" fill="hold"/>
                                        <p:tgtEl>
                                          <p:spTgt spid="78">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9">
                                            <p:txEl>
                                              <p:pRg st="0" end="0"/>
                                            </p:txEl>
                                          </p:spTgt>
                                        </p:tgtEl>
                                        <p:attrNameLst>
                                          <p:attrName>style.visibility</p:attrName>
                                        </p:attrNameLst>
                                      </p:cBhvr>
                                      <p:to>
                                        <p:strVal val="visible"/>
                                      </p:to>
                                    </p:set>
                                    <p:animEffect transition="in" filter="fade">
                                      <p:cBhvr>
                                        <p:cTn id="27" dur="500"/>
                                        <p:tgtEl>
                                          <p:spTgt spid="99">
                                            <p:txEl>
                                              <p:pRg st="0" end="0"/>
                                            </p:txEl>
                                          </p:spTgt>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 calcmode="lin" valueType="num">
                                      <p:cBhvr>
                                        <p:cTn id="32" dur="500" fill="hold"/>
                                        <p:tgtEl>
                                          <p:spTgt spid="63"/>
                                        </p:tgtEl>
                                        <p:attrNameLst>
                                          <p:attrName>style.rotation</p:attrName>
                                        </p:attrNameLst>
                                      </p:cBhvr>
                                      <p:tavLst>
                                        <p:tav tm="0">
                                          <p:val>
                                            <p:fltVal val="360"/>
                                          </p:val>
                                        </p:tav>
                                        <p:tav tm="100000">
                                          <p:val>
                                            <p:fltVal val="0"/>
                                          </p:val>
                                        </p:tav>
                                      </p:tavLst>
                                    </p:anim>
                                    <p:animEffect transition="in" filter="fade">
                                      <p:cBhvr>
                                        <p:cTn id="33" dur="500"/>
                                        <p:tgtEl>
                                          <p:spTgt spid="63"/>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p:cTn id="36" dur="500" fill="hold"/>
                                        <p:tgtEl>
                                          <p:spTgt spid="86"/>
                                        </p:tgtEl>
                                        <p:attrNameLst>
                                          <p:attrName>ppt_w</p:attrName>
                                        </p:attrNameLst>
                                      </p:cBhvr>
                                      <p:tavLst>
                                        <p:tav tm="0">
                                          <p:val>
                                            <p:fltVal val="0"/>
                                          </p:val>
                                        </p:tav>
                                        <p:tav tm="100000">
                                          <p:val>
                                            <p:strVal val="#ppt_w"/>
                                          </p:val>
                                        </p:tav>
                                      </p:tavLst>
                                    </p:anim>
                                    <p:anim calcmode="lin" valueType="num">
                                      <p:cBhvr>
                                        <p:cTn id="37" dur="500" fill="hold"/>
                                        <p:tgtEl>
                                          <p:spTgt spid="86"/>
                                        </p:tgtEl>
                                        <p:attrNameLst>
                                          <p:attrName>ppt_h</p:attrName>
                                        </p:attrNameLst>
                                      </p:cBhvr>
                                      <p:tavLst>
                                        <p:tav tm="0">
                                          <p:val>
                                            <p:fltVal val="0"/>
                                          </p:val>
                                        </p:tav>
                                        <p:tav tm="100000">
                                          <p:val>
                                            <p:strVal val="#ppt_h"/>
                                          </p:val>
                                        </p:tav>
                                      </p:tavLst>
                                    </p:anim>
                                    <p:anim calcmode="lin" valueType="num">
                                      <p:cBhvr>
                                        <p:cTn id="38" dur="500" fill="hold"/>
                                        <p:tgtEl>
                                          <p:spTgt spid="86"/>
                                        </p:tgtEl>
                                        <p:attrNameLst>
                                          <p:attrName>style.rotation</p:attrName>
                                        </p:attrNameLst>
                                      </p:cBhvr>
                                      <p:tavLst>
                                        <p:tav tm="0">
                                          <p:val>
                                            <p:fltVal val="360"/>
                                          </p:val>
                                        </p:tav>
                                        <p:tav tm="100000">
                                          <p:val>
                                            <p:fltVal val="0"/>
                                          </p:val>
                                        </p:tav>
                                      </p:tavLst>
                                    </p:anim>
                                    <p:animEffect transition="in" filter="fade">
                                      <p:cBhvr>
                                        <p:cTn id="39" dur="500"/>
                                        <p:tgtEl>
                                          <p:spTgt spid="86"/>
                                        </p:tgtEl>
                                      </p:cBhvr>
                                    </p:animEffect>
                                  </p:childTnLst>
                                </p:cTn>
                              </p:par>
                            </p:childTnLst>
                          </p:cTn>
                        </p:par>
                        <p:par>
                          <p:cTn id="40" fill="hold">
                            <p:stCondLst>
                              <p:cond delay="2000"/>
                            </p:stCondLst>
                            <p:childTnLst>
                              <p:par>
                                <p:cTn id="41" presetID="42" presetClass="path" presetSubtype="0" decel="100000" fill="hold" grpId="0" nodeType="afterEffect">
                                  <p:stCondLst>
                                    <p:cond delay="0"/>
                                  </p:stCondLst>
                                  <p:childTnLst>
                                    <p:animMotion origin="layout" path="M -0.10077 0.08735 L 0.18751 0.2966 " pathEditMode="fixed" rAng="0" ptsTypes="AA">
                                      <p:cBhvr>
                                        <p:cTn id="42" dur="500" fill="hold"/>
                                        <p:tgtEl>
                                          <p:spTgt spid="82"/>
                                        </p:tgtEl>
                                        <p:attrNameLst>
                                          <p:attrName>ppt_x</p:attrName>
                                          <p:attrName>ppt_y</p:attrName>
                                        </p:attrNameLst>
                                      </p:cBhvr>
                                      <p:rCtr x="14410" y="10463"/>
                                    </p:animMotion>
                                  </p:childTnLst>
                                </p:cTn>
                              </p:par>
                            </p:childTnLst>
                          </p:cTn>
                        </p:par>
                        <p:par>
                          <p:cTn id="43" fill="hold">
                            <p:stCondLst>
                              <p:cond delay="2500"/>
                            </p:stCondLst>
                            <p:childTnLst>
                              <p:par>
                                <p:cTn id="44" presetID="10" presetClass="entr" presetSubtype="0" fill="hold" grpId="0" nodeType="afterEffect">
                                  <p:stCondLst>
                                    <p:cond delay="250"/>
                                  </p:stCondLst>
                                  <p:childTnLst>
                                    <p:set>
                                      <p:cBhvr>
                                        <p:cTn id="45" dur="1" fill="hold">
                                          <p:stCondLst>
                                            <p:cond delay="0"/>
                                          </p:stCondLst>
                                        </p:cTn>
                                        <p:tgtEl>
                                          <p:spTgt spid="100">
                                            <p:txEl>
                                              <p:pRg st="0" end="0"/>
                                            </p:txEl>
                                          </p:spTgt>
                                        </p:tgtEl>
                                        <p:attrNameLst>
                                          <p:attrName>style.visibility</p:attrName>
                                        </p:attrNameLst>
                                      </p:cBhvr>
                                      <p:to>
                                        <p:strVal val="visible"/>
                                      </p:to>
                                    </p:set>
                                    <p:animEffect transition="in" filter="fade">
                                      <p:cBhvr>
                                        <p:cTn id="46" dur="500"/>
                                        <p:tgtEl>
                                          <p:spTgt spid="100">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 calcmode="lin" valueType="num">
                                      <p:cBhvr>
                                        <p:cTn id="54" dur="500" fill="hold"/>
                                        <p:tgtEl>
                                          <p:spTgt spid="87"/>
                                        </p:tgtEl>
                                        <p:attrNameLst>
                                          <p:attrName>style.rotation</p:attrName>
                                        </p:attrNameLst>
                                      </p:cBhvr>
                                      <p:tavLst>
                                        <p:tav tm="0">
                                          <p:val>
                                            <p:fltVal val="360"/>
                                          </p:val>
                                        </p:tav>
                                        <p:tav tm="100000">
                                          <p:val>
                                            <p:fltVal val="0"/>
                                          </p:val>
                                        </p:tav>
                                      </p:tavLst>
                                    </p:anim>
                                    <p:animEffect transition="in" filter="fade">
                                      <p:cBhvr>
                                        <p:cTn id="55" dur="500"/>
                                        <p:tgtEl>
                                          <p:spTgt spid="87"/>
                                        </p:tgtEl>
                                      </p:cBhvr>
                                    </p:animEffect>
                                  </p:childTnLst>
                                </p:cTn>
                              </p:par>
                              <p:par>
                                <p:cTn id="56" presetID="49" presetClass="entr" presetSubtype="0" decel="100000" fill="hold" grpId="0" nodeType="withEffect">
                                  <p:stCondLst>
                                    <p:cond delay="250"/>
                                  </p:stCondLst>
                                  <p:childTnLst>
                                    <p:set>
                                      <p:cBhvr>
                                        <p:cTn id="57" dur="1" fill="hold">
                                          <p:stCondLst>
                                            <p:cond delay="0"/>
                                          </p:stCondLst>
                                        </p:cTn>
                                        <p:tgtEl>
                                          <p:spTgt spid="72"/>
                                        </p:tgtEl>
                                        <p:attrNameLst>
                                          <p:attrName>style.visibility</p:attrName>
                                        </p:attrNameLst>
                                      </p:cBhvr>
                                      <p:to>
                                        <p:strVal val="visible"/>
                                      </p:to>
                                    </p:set>
                                    <p:anim calcmode="lin" valueType="num">
                                      <p:cBhvr>
                                        <p:cTn id="58" dur="500" fill="hold"/>
                                        <p:tgtEl>
                                          <p:spTgt spid="72"/>
                                        </p:tgtEl>
                                        <p:attrNameLst>
                                          <p:attrName>ppt_w</p:attrName>
                                        </p:attrNameLst>
                                      </p:cBhvr>
                                      <p:tavLst>
                                        <p:tav tm="0">
                                          <p:val>
                                            <p:fltVal val="0"/>
                                          </p:val>
                                        </p:tav>
                                        <p:tav tm="100000">
                                          <p:val>
                                            <p:strVal val="#ppt_w"/>
                                          </p:val>
                                        </p:tav>
                                      </p:tavLst>
                                    </p:anim>
                                    <p:anim calcmode="lin" valueType="num">
                                      <p:cBhvr>
                                        <p:cTn id="59" dur="500" fill="hold"/>
                                        <p:tgtEl>
                                          <p:spTgt spid="72"/>
                                        </p:tgtEl>
                                        <p:attrNameLst>
                                          <p:attrName>ppt_h</p:attrName>
                                        </p:attrNameLst>
                                      </p:cBhvr>
                                      <p:tavLst>
                                        <p:tav tm="0">
                                          <p:val>
                                            <p:fltVal val="0"/>
                                          </p:val>
                                        </p:tav>
                                        <p:tav tm="100000">
                                          <p:val>
                                            <p:strVal val="#ppt_h"/>
                                          </p:val>
                                        </p:tav>
                                      </p:tavLst>
                                    </p:anim>
                                    <p:anim calcmode="lin" valueType="num">
                                      <p:cBhvr>
                                        <p:cTn id="60" dur="500" fill="hold"/>
                                        <p:tgtEl>
                                          <p:spTgt spid="72"/>
                                        </p:tgtEl>
                                        <p:attrNameLst>
                                          <p:attrName>style.rotation</p:attrName>
                                        </p:attrNameLst>
                                      </p:cBhvr>
                                      <p:tavLst>
                                        <p:tav tm="0">
                                          <p:val>
                                            <p:fltVal val="360"/>
                                          </p:val>
                                        </p:tav>
                                        <p:tav tm="100000">
                                          <p:val>
                                            <p:fltVal val="0"/>
                                          </p:val>
                                        </p:tav>
                                      </p:tavLst>
                                    </p:anim>
                                    <p:animEffect transition="in" filter="fade">
                                      <p:cBhvr>
                                        <p:cTn id="61" dur="500"/>
                                        <p:tgtEl>
                                          <p:spTgt spid="72"/>
                                        </p:tgtEl>
                                      </p:cBhvr>
                                    </p:animEffect>
                                  </p:childTnLst>
                                </p:cTn>
                              </p:par>
                            </p:childTnLst>
                          </p:cTn>
                        </p:par>
                        <p:par>
                          <p:cTn id="62" fill="hold">
                            <p:stCondLst>
                              <p:cond delay="3250"/>
                            </p:stCondLst>
                            <p:childTnLst>
                              <p:par>
                                <p:cTn id="63" presetID="42" presetClass="path" presetSubtype="0" decel="100000" fill="hold" grpId="0" nodeType="afterEffect">
                                  <p:stCondLst>
                                    <p:cond delay="0"/>
                                  </p:stCondLst>
                                  <p:childTnLst>
                                    <p:animMotion origin="layout" path="M -0.12578 0.10478 L 0.32908 0.43364 " pathEditMode="fixed" rAng="0" ptsTypes="AA">
                                      <p:cBhvr>
                                        <p:cTn id="64" dur="500" fill="hold"/>
                                        <p:tgtEl>
                                          <p:spTgt spid="83"/>
                                        </p:tgtEl>
                                        <p:attrNameLst>
                                          <p:attrName>ppt_x</p:attrName>
                                          <p:attrName>ppt_y</p:attrName>
                                        </p:attrNameLst>
                                      </p:cBhvr>
                                      <p:rCtr x="22743" y="16435"/>
                                    </p:animMotion>
                                  </p:childTnLst>
                                </p:cTn>
                              </p:par>
                            </p:childTnLst>
                          </p:cTn>
                        </p:par>
                        <p:par>
                          <p:cTn id="65" fill="hold">
                            <p:stCondLst>
                              <p:cond delay="3750"/>
                            </p:stCondLst>
                            <p:childTnLst>
                              <p:par>
                                <p:cTn id="66" presetID="10" presetClass="entr" presetSubtype="0" fill="hold" grpId="0" nodeType="afterEffect">
                                  <p:stCondLst>
                                    <p:cond delay="250"/>
                                  </p:stCondLst>
                                  <p:childTnLst>
                                    <p:set>
                                      <p:cBhvr>
                                        <p:cTn id="67" dur="1" fill="hold">
                                          <p:stCondLst>
                                            <p:cond delay="0"/>
                                          </p:stCondLst>
                                        </p:cTn>
                                        <p:tgtEl>
                                          <p:spTgt spid="101">
                                            <p:txEl>
                                              <p:pRg st="0" end="0"/>
                                            </p:txEl>
                                          </p:spTgt>
                                        </p:tgtEl>
                                        <p:attrNameLst>
                                          <p:attrName>style.visibility</p:attrName>
                                        </p:attrNameLst>
                                      </p:cBhvr>
                                      <p:to>
                                        <p:strVal val="visible"/>
                                      </p:to>
                                    </p:set>
                                    <p:animEffect transition="in" filter="fade">
                                      <p:cBhvr>
                                        <p:cTn id="68" dur="500"/>
                                        <p:tgtEl>
                                          <p:spTgt spid="101">
                                            <p:txEl>
                                              <p:pRg st="0" end="0"/>
                                            </p:txEl>
                                          </p:spTgt>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49" presetClass="entr" presetSubtype="0" decel="100000" fill="hold" grpId="0" nodeType="withEffect">
                                  <p:stCondLst>
                                    <p:cond delay="250"/>
                                  </p:stCondLst>
                                  <p:childTnLst>
                                    <p:set>
                                      <p:cBhvr>
                                        <p:cTn id="73" dur="1" fill="hold">
                                          <p:stCondLst>
                                            <p:cond delay="0"/>
                                          </p:stCondLst>
                                        </p:cTn>
                                        <p:tgtEl>
                                          <p:spTgt spid="73"/>
                                        </p:tgtEl>
                                        <p:attrNameLst>
                                          <p:attrName>style.visibility</p:attrName>
                                        </p:attrNameLst>
                                      </p:cBhvr>
                                      <p:to>
                                        <p:strVal val="visible"/>
                                      </p:to>
                                    </p:set>
                                    <p:anim calcmode="lin" valueType="num">
                                      <p:cBhvr>
                                        <p:cTn id="74" dur="500" fill="hold"/>
                                        <p:tgtEl>
                                          <p:spTgt spid="73"/>
                                        </p:tgtEl>
                                        <p:attrNameLst>
                                          <p:attrName>ppt_w</p:attrName>
                                        </p:attrNameLst>
                                      </p:cBhvr>
                                      <p:tavLst>
                                        <p:tav tm="0">
                                          <p:val>
                                            <p:fltVal val="0"/>
                                          </p:val>
                                        </p:tav>
                                        <p:tav tm="100000">
                                          <p:val>
                                            <p:strVal val="#ppt_w"/>
                                          </p:val>
                                        </p:tav>
                                      </p:tavLst>
                                    </p:anim>
                                    <p:anim calcmode="lin" valueType="num">
                                      <p:cBhvr>
                                        <p:cTn id="75" dur="500" fill="hold"/>
                                        <p:tgtEl>
                                          <p:spTgt spid="73"/>
                                        </p:tgtEl>
                                        <p:attrNameLst>
                                          <p:attrName>ppt_h</p:attrName>
                                        </p:attrNameLst>
                                      </p:cBhvr>
                                      <p:tavLst>
                                        <p:tav tm="0">
                                          <p:val>
                                            <p:fltVal val="0"/>
                                          </p:val>
                                        </p:tav>
                                        <p:tav tm="100000">
                                          <p:val>
                                            <p:strVal val="#ppt_h"/>
                                          </p:val>
                                        </p:tav>
                                      </p:tavLst>
                                    </p:anim>
                                    <p:anim calcmode="lin" valueType="num">
                                      <p:cBhvr>
                                        <p:cTn id="76" dur="500" fill="hold"/>
                                        <p:tgtEl>
                                          <p:spTgt spid="73"/>
                                        </p:tgtEl>
                                        <p:attrNameLst>
                                          <p:attrName>style.rotation</p:attrName>
                                        </p:attrNameLst>
                                      </p:cBhvr>
                                      <p:tavLst>
                                        <p:tav tm="0">
                                          <p:val>
                                            <p:fltVal val="360"/>
                                          </p:val>
                                        </p:tav>
                                        <p:tav tm="100000">
                                          <p:val>
                                            <p:fltVal val="0"/>
                                          </p:val>
                                        </p:tav>
                                      </p:tavLst>
                                    </p:anim>
                                    <p:animEffect transition="in" filter="fade">
                                      <p:cBhvr>
                                        <p:cTn id="77" dur="500"/>
                                        <p:tgtEl>
                                          <p:spTgt spid="73"/>
                                        </p:tgtEl>
                                      </p:cBhvr>
                                    </p:animEffect>
                                  </p:childTnLst>
                                </p:cTn>
                              </p:par>
                              <p:par>
                                <p:cTn id="78" presetID="49" presetClass="entr" presetSubtype="0" decel="100000" fill="hold" grpId="0" nodeType="withEffect">
                                  <p:stCondLst>
                                    <p:cond delay="250"/>
                                  </p:stCondLst>
                                  <p:childTnLst>
                                    <p:set>
                                      <p:cBhvr>
                                        <p:cTn id="79" dur="1" fill="hold">
                                          <p:stCondLst>
                                            <p:cond delay="0"/>
                                          </p:stCondLst>
                                        </p:cTn>
                                        <p:tgtEl>
                                          <p:spTgt spid="88"/>
                                        </p:tgtEl>
                                        <p:attrNameLst>
                                          <p:attrName>style.visibility</p:attrName>
                                        </p:attrNameLst>
                                      </p:cBhvr>
                                      <p:to>
                                        <p:strVal val="visible"/>
                                      </p:to>
                                    </p:set>
                                    <p:anim calcmode="lin" valueType="num">
                                      <p:cBhvr>
                                        <p:cTn id="80" dur="500" fill="hold"/>
                                        <p:tgtEl>
                                          <p:spTgt spid="88"/>
                                        </p:tgtEl>
                                        <p:attrNameLst>
                                          <p:attrName>ppt_w</p:attrName>
                                        </p:attrNameLst>
                                      </p:cBhvr>
                                      <p:tavLst>
                                        <p:tav tm="0">
                                          <p:val>
                                            <p:fltVal val="0"/>
                                          </p:val>
                                        </p:tav>
                                        <p:tav tm="100000">
                                          <p:val>
                                            <p:strVal val="#ppt_w"/>
                                          </p:val>
                                        </p:tav>
                                      </p:tavLst>
                                    </p:anim>
                                    <p:anim calcmode="lin" valueType="num">
                                      <p:cBhvr>
                                        <p:cTn id="81" dur="500" fill="hold"/>
                                        <p:tgtEl>
                                          <p:spTgt spid="88"/>
                                        </p:tgtEl>
                                        <p:attrNameLst>
                                          <p:attrName>ppt_h</p:attrName>
                                        </p:attrNameLst>
                                      </p:cBhvr>
                                      <p:tavLst>
                                        <p:tav tm="0">
                                          <p:val>
                                            <p:fltVal val="0"/>
                                          </p:val>
                                        </p:tav>
                                        <p:tav tm="100000">
                                          <p:val>
                                            <p:strVal val="#ppt_h"/>
                                          </p:val>
                                        </p:tav>
                                      </p:tavLst>
                                    </p:anim>
                                    <p:anim calcmode="lin" valueType="num">
                                      <p:cBhvr>
                                        <p:cTn id="82" dur="500" fill="hold"/>
                                        <p:tgtEl>
                                          <p:spTgt spid="88"/>
                                        </p:tgtEl>
                                        <p:attrNameLst>
                                          <p:attrName>style.rotation</p:attrName>
                                        </p:attrNameLst>
                                      </p:cBhvr>
                                      <p:tavLst>
                                        <p:tav tm="0">
                                          <p:val>
                                            <p:fltVal val="360"/>
                                          </p:val>
                                        </p:tav>
                                        <p:tav tm="100000">
                                          <p:val>
                                            <p:fltVal val="0"/>
                                          </p:val>
                                        </p:tav>
                                      </p:tavLst>
                                    </p:anim>
                                    <p:animEffect transition="in" filter="fade">
                                      <p:cBhvr>
                                        <p:cTn id="83" dur="500"/>
                                        <p:tgtEl>
                                          <p:spTgt spid="88"/>
                                        </p:tgtEl>
                                      </p:cBhvr>
                                    </p:animEffect>
                                  </p:childTnLst>
                                </p:cTn>
                              </p:par>
                            </p:childTnLst>
                          </p:cTn>
                        </p:par>
                        <p:par>
                          <p:cTn id="84" fill="hold">
                            <p:stCondLst>
                              <p:cond delay="4500"/>
                            </p:stCondLst>
                            <p:childTnLst>
                              <p:par>
                                <p:cTn id="85" presetID="42" presetClass="path" presetSubtype="0" decel="100000" fill="hold" grpId="0" nodeType="afterEffect">
                                  <p:stCondLst>
                                    <p:cond delay="0"/>
                                  </p:stCondLst>
                                  <p:childTnLst>
                                    <p:animMotion origin="layout" path="M -0.14948 0.1179 L 0.47517 0.57361 " pathEditMode="fixed" rAng="0" ptsTypes="AA">
                                      <p:cBhvr>
                                        <p:cTn id="86" dur="500" fill="hold"/>
                                        <p:tgtEl>
                                          <p:spTgt spid="84"/>
                                        </p:tgtEl>
                                        <p:attrNameLst>
                                          <p:attrName>ppt_x</p:attrName>
                                          <p:attrName>ppt_y</p:attrName>
                                        </p:attrNameLst>
                                      </p:cBhvr>
                                      <p:rCtr x="31233" y="22778"/>
                                    </p:animMotion>
                                  </p:childTnLst>
                                </p:cTn>
                              </p:par>
                            </p:childTnLst>
                          </p:cTn>
                        </p:par>
                        <p:par>
                          <p:cTn id="87" fill="hold">
                            <p:stCondLst>
                              <p:cond delay="5000"/>
                            </p:stCondLst>
                            <p:childTnLst>
                              <p:par>
                                <p:cTn id="88" presetID="10" presetClass="entr" presetSubtype="0" fill="hold" grpId="0" nodeType="afterEffect">
                                  <p:stCondLst>
                                    <p:cond delay="250"/>
                                  </p:stCondLst>
                                  <p:childTnLst>
                                    <p:set>
                                      <p:cBhvr>
                                        <p:cTn id="89" dur="1" fill="hold">
                                          <p:stCondLst>
                                            <p:cond delay="0"/>
                                          </p:stCondLst>
                                        </p:cTn>
                                        <p:tgtEl>
                                          <p:spTgt spid="102">
                                            <p:txEl>
                                              <p:pRg st="0" end="0"/>
                                            </p:txEl>
                                          </p:spTgt>
                                        </p:tgtEl>
                                        <p:attrNameLst>
                                          <p:attrName>style.visibility</p:attrName>
                                        </p:attrNameLst>
                                      </p:cBhvr>
                                      <p:to>
                                        <p:strVal val="visible"/>
                                      </p:to>
                                    </p:set>
                                    <p:animEffect transition="in" filter="fade">
                                      <p:cBhvr>
                                        <p:cTn id="90" dur="500"/>
                                        <p:tgtEl>
                                          <p:spTgt spid="102">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500"/>
                                        <p:tgtEl>
                                          <p:spTgt spid="70"/>
                                        </p:tgtEl>
                                      </p:cBhvr>
                                    </p:animEffect>
                                  </p:childTnLst>
                                </p:cTn>
                              </p:par>
                              <p:par>
                                <p:cTn id="94" presetID="49" presetClass="entr" presetSubtype="0" decel="100000" fill="hold" grpId="0" nodeType="withEffect">
                                  <p:stCondLst>
                                    <p:cond delay="250"/>
                                  </p:stCondLst>
                                  <p:childTnLst>
                                    <p:set>
                                      <p:cBhvr>
                                        <p:cTn id="95" dur="1" fill="hold">
                                          <p:stCondLst>
                                            <p:cond delay="0"/>
                                          </p:stCondLst>
                                        </p:cTn>
                                        <p:tgtEl>
                                          <p:spTgt spid="74"/>
                                        </p:tgtEl>
                                        <p:attrNameLst>
                                          <p:attrName>style.visibility</p:attrName>
                                        </p:attrNameLst>
                                      </p:cBhvr>
                                      <p:to>
                                        <p:strVal val="visible"/>
                                      </p:to>
                                    </p:set>
                                    <p:anim calcmode="lin" valueType="num">
                                      <p:cBhvr>
                                        <p:cTn id="96" dur="500" fill="hold"/>
                                        <p:tgtEl>
                                          <p:spTgt spid="74"/>
                                        </p:tgtEl>
                                        <p:attrNameLst>
                                          <p:attrName>ppt_w</p:attrName>
                                        </p:attrNameLst>
                                      </p:cBhvr>
                                      <p:tavLst>
                                        <p:tav tm="0">
                                          <p:val>
                                            <p:fltVal val="0"/>
                                          </p:val>
                                        </p:tav>
                                        <p:tav tm="100000">
                                          <p:val>
                                            <p:strVal val="#ppt_w"/>
                                          </p:val>
                                        </p:tav>
                                      </p:tavLst>
                                    </p:anim>
                                    <p:anim calcmode="lin" valueType="num">
                                      <p:cBhvr>
                                        <p:cTn id="97" dur="500" fill="hold"/>
                                        <p:tgtEl>
                                          <p:spTgt spid="74"/>
                                        </p:tgtEl>
                                        <p:attrNameLst>
                                          <p:attrName>ppt_h</p:attrName>
                                        </p:attrNameLst>
                                      </p:cBhvr>
                                      <p:tavLst>
                                        <p:tav tm="0">
                                          <p:val>
                                            <p:fltVal val="0"/>
                                          </p:val>
                                        </p:tav>
                                        <p:tav tm="100000">
                                          <p:val>
                                            <p:strVal val="#ppt_h"/>
                                          </p:val>
                                        </p:tav>
                                      </p:tavLst>
                                    </p:anim>
                                    <p:anim calcmode="lin" valueType="num">
                                      <p:cBhvr>
                                        <p:cTn id="98" dur="500" fill="hold"/>
                                        <p:tgtEl>
                                          <p:spTgt spid="74"/>
                                        </p:tgtEl>
                                        <p:attrNameLst>
                                          <p:attrName>style.rotation</p:attrName>
                                        </p:attrNameLst>
                                      </p:cBhvr>
                                      <p:tavLst>
                                        <p:tav tm="0">
                                          <p:val>
                                            <p:fltVal val="360"/>
                                          </p:val>
                                        </p:tav>
                                        <p:tav tm="100000">
                                          <p:val>
                                            <p:fltVal val="0"/>
                                          </p:val>
                                        </p:tav>
                                      </p:tavLst>
                                    </p:anim>
                                    <p:animEffect transition="in" filter="fade">
                                      <p:cBhvr>
                                        <p:cTn id="99" dur="500"/>
                                        <p:tgtEl>
                                          <p:spTgt spid="74"/>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500" fill="hold"/>
                                        <p:tgtEl>
                                          <p:spTgt spid="89"/>
                                        </p:tgtEl>
                                        <p:attrNameLst>
                                          <p:attrName>ppt_w</p:attrName>
                                        </p:attrNameLst>
                                      </p:cBhvr>
                                      <p:tavLst>
                                        <p:tav tm="0">
                                          <p:val>
                                            <p:fltVal val="0"/>
                                          </p:val>
                                        </p:tav>
                                        <p:tav tm="100000">
                                          <p:val>
                                            <p:strVal val="#ppt_w"/>
                                          </p:val>
                                        </p:tav>
                                      </p:tavLst>
                                    </p:anim>
                                    <p:anim calcmode="lin" valueType="num">
                                      <p:cBhvr>
                                        <p:cTn id="103" dur="500" fill="hold"/>
                                        <p:tgtEl>
                                          <p:spTgt spid="89"/>
                                        </p:tgtEl>
                                        <p:attrNameLst>
                                          <p:attrName>ppt_h</p:attrName>
                                        </p:attrNameLst>
                                      </p:cBhvr>
                                      <p:tavLst>
                                        <p:tav tm="0">
                                          <p:val>
                                            <p:fltVal val="0"/>
                                          </p:val>
                                        </p:tav>
                                        <p:tav tm="100000">
                                          <p:val>
                                            <p:strVal val="#ppt_h"/>
                                          </p:val>
                                        </p:tav>
                                      </p:tavLst>
                                    </p:anim>
                                    <p:anim calcmode="lin" valueType="num">
                                      <p:cBhvr>
                                        <p:cTn id="104" dur="500" fill="hold"/>
                                        <p:tgtEl>
                                          <p:spTgt spid="89"/>
                                        </p:tgtEl>
                                        <p:attrNameLst>
                                          <p:attrName>style.rotation</p:attrName>
                                        </p:attrNameLst>
                                      </p:cBhvr>
                                      <p:tavLst>
                                        <p:tav tm="0">
                                          <p:val>
                                            <p:fltVal val="360"/>
                                          </p:val>
                                        </p:tav>
                                        <p:tav tm="100000">
                                          <p:val>
                                            <p:fltVal val="0"/>
                                          </p:val>
                                        </p:tav>
                                      </p:tavLst>
                                    </p:anim>
                                    <p:animEffect transition="in" filter="fade">
                                      <p:cBhvr>
                                        <p:cTn id="105" dur="500"/>
                                        <p:tgtEl>
                                          <p:spTgt spid="89"/>
                                        </p:tgtEl>
                                      </p:cBhvr>
                                    </p:animEffect>
                                  </p:childTnLst>
                                </p:cTn>
                              </p:par>
                            </p:childTnLst>
                          </p:cTn>
                        </p:par>
                        <p:par>
                          <p:cTn id="106" fill="hold">
                            <p:stCondLst>
                              <p:cond delay="5750"/>
                            </p:stCondLst>
                            <p:childTnLst>
                              <p:par>
                                <p:cTn id="107" presetID="42" presetClass="path" presetSubtype="0" decel="100000" fill="hold" grpId="0" nodeType="afterEffect">
                                  <p:stCondLst>
                                    <p:cond delay="0"/>
                                  </p:stCondLst>
                                  <p:childTnLst>
                                    <p:animMotion origin="layout" path="M -0.16945 0.13549 L 0.625 0.71358 " pathEditMode="fixed" rAng="0" ptsTypes="AA">
                                      <p:cBhvr>
                                        <p:cTn id="108" dur="500" fill="hold"/>
                                        <p:tgtEl>
                                          <p:spTgt spid="85"/>
                                        </p:tgtEl>
                                        <p:attrNameLst>
                                          <p:attrName>ppt_x</p:attrName>
                                          <p:attrName>ppt_y</p:attrName>
                                        </p:attrNameLst>
                                      </p:cBhvr>
                                      <p:rCtr x="39722" y="28904"/>
                                    </p:animMotion>
                                  </p:childTnLst>
                                </p:cTn>
                              </p:par>
                            </p:childTnLst>
                          </p:cTn>
                        </p:par>
                        <p:par>
                          <p:cTn id="109" fill="hold">
                            <p:stCondLst>
                              <p:cond delay="6250"/>
                            </p:stCondLst>
                            <p:childTnLst>
                              <p:par>
                                <p:cTn id="110" presetID="10" presetClass="entr" presetSubtype="0" fill="hold" grpId="0" nodeType="afterEffect">
                                  <p:stCondLst>
                                    <p:cond delay="25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103">
                                            <p:txEl>
                                              <p:pRg st="0" end="0"/>
                                            </p:txEl>
                                          </p:spTgt>
                                        </p:tgtEl>
                                        <p:attrNameLst>
                                          <p:attrName>style.visibility</p:attrName>
                                        </p:attrNameLst>
                                      </p:cBhvr>
                                      <p:to>
                                        <p:strVal val="visible"/>
                                      </p:to>
                                    </p:set>
                                    <p:animEffect transition="in" filter="fade">
                                      <p:cBhvr>
                                        <p:cTn id="115" dur="500"/>
                                        <p:tgtEl>
                                          <p:spTgt spid="103">
                                            <p:txEl>
                                              <p:pRg st="0" end="0"/>
                                            </p:txEl>
                                          </p:spTgt>
                                        </p:tgtEl>
                                      </p:cBhvr>
                                    </p:animEffect>
                                  </p:childTnLst>
                                </p:cTn>
                              </p:par>
                              <p:par>
                                <p:cTn id="116" presetID="49" presetClass="entr" presetSubtype="0" decel="100000" fill="hold" grpId="0" nodeType="withEffect">
                                  <p:stCondLst>
                                    <p:cond delay="250"/>
                                  </p:stCondLst>
                                  <p:childTnLst>
                                    <p:set>
                                      <p:cBhvr>
                                        <p:cTn id="117" dur="1" fill="hold">
                                          <p:stCondLst>
                                            <p:cond delay="0"/>
                                          </p:stCondLst>
                                        </p:cTn>
                                        <p:tgtEl>
                                          <p:spTgt spid="75"/>
                                        </p:tgtEl>
                                        <p:attrNameLst>
                                          <p:attrName>style.visibility</p:attrName>
                                        </p:attrNameLst>
                                      </p:cBhvr>
                                      <p:to>
                                        <p:strVal val="visible"/>
                                      </p:to>
                                    </p:set>
                                    <p:anim calcmode="lin" valueType="num">
                                      <p:cBhvr>
                                        <p:cTn id="118" dur="500" fill="hold"/>
                                        <p:tgtEl>
                                          <p:spTgt spid="75"/>
                                        </p:tgtEl>
                                        <p:attrNameLst>
                                          <p:attrName>ppt_w</p:attrName>
                                        </p:attrNameLst>
                                      </p:cBhvr>
                                      <p:tavLst>
                                        <p:tav tm="0">
                                          <p:val>
                                            <p:fltVal val="0"/>
                                          </p:val>
                                        </p:tav>
                                        <p:tav tm="100000">
                                          <p:val>
                                            <p:strVal val="#ppt_w"/>
                                          </p:val>
                                        </p:tav>
                                      </p:tavLst>
                                    </p:anim>
                                    <p:anim calcmode="lin" valueType="num">
                                      <p:cBhvr>
                                        <p:cTn id="119" dur="500" fill="hold"/>
                                        <p:tgtEl>
                                          <p:spTgt spid="75"/>
                                        </p:tgtEl>
                                        <p:attrNameLst>
                                          <p:attrName>ppt_h</p:attrName>
                                        </p:attrNameLst>
                                      </p:cBhvr>
                                      <p:tavLst>
                                        <p:tav tm="0">
                                          <p:val>
                                            <p:fltVal val="0"/>
                                          </p:val>
                                        </p:tav>
                                        <p:tav tm="100000">
                                          <p:val>
                                            <p:strVal val="#ppt_h"/>
                                          </p:val>
                                        </p:tav>
                                      </p:tavLst>
                                    </p:anim>
                                    <p:anim calcmode="lin" valueType="num">
                                      <p:cBhvr>
                                        <p:cTn id="120" dur="500" fill="hold"/>
                                        <p:tgtEl>
                                          <p:spTgt spid="75"/>
                                        </p:tgtEl>
                                        <p:attrNameLst>
                                          <p:attrName>style.rotation</p:attrName>
                                        </p:attrNameLst>
                                      </p:cBhvr>
                                      <p:tavLst>
                                        <p:tav tm="0">
                                          <p:val>
                                            <p:fltVal val="360"/>
                                          </p:val>
                                        </p:tav>
                                        <p:tav tm="100000">
                                          <p:val>
                                            <p:fltVal val="0"/>
                                          </p:val>
                                        </p:tav>
                                      </p:tavLst>
                                    </p:anim>
                                    <p:animEffect transition="in" filter="fade">
                                      <p:cBhvr>
                                        <p:cTn id="121" dur="500"/>
                                        <p:tgtEl>
                                          <p:spTgt spid="75"/>
                                        </p:tgtEl>
                                      </p:cBhvr>
                                    </p:animEffect>
                                  </p:childTnLst>
                                </p:cTn>
                              </p:par>
                              <p:par>
                                <p:cTn id="122" presetID="49" presetClass="entr" presetSubtype="0" decel="100000" fill="hold" grpId="0" nodeType="withEffect">
                                  <p:stCondLst>
                                    <p:cond delay="250"/>
                                  </p:stCondLst>
                                  <p:childTnLst>
                                    <p:set>
                                      <p:cBhvr>
                                        <p:cTn id="123" dur="1" fill="hold">
                                          <p:stCondLst>
                                            <p:cond delay="0"/>
                                          </p:stCondLst>
                                        </p:cTn>
                                        <p:tgtEl>
                                          <p:spTgt spid="90"/>
                                        </p:tgtEl>
                                        <p:attrNameLst>
                                          <p:attrName>style.visibility</p:attrName>
                                        </p:attrNameLst>
                                      </p:cBhvr>
                                      <p:to>
                                        <p:strVal val="visible"/>
                                      </p:to>
                                    </p:set>
                                    <p:anim calcmode="lin" valueType="num">
                                      <p:cBhvr>
                                        <p:cTn id="124" dur="500" fill="hold"/>
                                        <p:tgtEl>
                                          <p:spTgt spid="90"/>
                                        </p:tgtEl>
                                        <p:attrNameLst>
                                          <p:attrName>ppt_w</p:attrName>
                                        </p:attrNameLst>
                                      </p:cBhvr>
                                      <p:tavLst>
                                        <p:tav tm="0">
                                          <p:val>
                                            <p:fltVal val="0"/>
                                          </p:val>
                                        </p:tav>
                                        <p:tav tm="100000">
                                          <p:val>
                                            <p:strVal val="#ppt_w"/>
                                          </p:val>
                                        </p:tav>
                                      </p:tavLst>
                                    </p:anim>
                                    <p:anim calcmode="lin" valueType="num">
                                      <p:cBhvr>
                                        <p:cTn id="125" dur="500" fill="hold"/>
                                        <p:tgtEl>
                                          <p:spTgt spid="90"/>
                                        </p:tgtEl>
                                        <p:attrNameLst>
                                          <p:attrName>ppt_h</p:attrName>
                                        </p:attrNameLst>
                                      </p:cBhvr>
                                      <p:tavLst>
                                        <p:tav tm="0">
                                          <p:val>
                                            <p:fltVal val="0"/>
                                          </p:val>
                                        </p:tav>
                                        <p:tav tm="100000">
                                          <p:val>
                                            <p:strVal val="#ppt_h"/>
                                          </p:val>
                                        </p:tav>
                                      </p:tavLst>
                                    </p:anim>
                                    <p:anim calcmode="lin" valueType="num">
                                      <p:cBhvr>
                                        <p:cTn id="126" dur="500" fill="hold"/>
                                        <p:tgtEl>
                                          <p:spTgt spid="90"/>
                                        </p:tgtEl>
                                        <p:attrNameLst>
                                          <p:attrName>style.rotation</p:attrName>
                                        </p:attrNameLst>
                                      </p:cBhvr>
                                      <p:tavLst>
                                        <p:tav tm="0">
                                          <p:val>
                                            <p:fltVal val="360"/>
                                          </p:val>
                                        </p:tav>
                                        <p:tav tm="100000">
                                          <p:val>
                                            <p:fltVal val="0"/>
                                          </p:val>
                                        </p:tav>
                                      </p:tavLst>
                                    </p:anim>
                                    <p:animEffect transition="in" filter="fade">
                                      <p:cBhvr>
                                        <p:cTn id="12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4" grpId="0" animBg="1"/>
      <p:bldP spid="63" grpId="0" animBg="1"/>
      <p:bldP spid="69" grpId="0" animBg="1"/>
      <p:bldP spid="70" grpId="0" animBg="1"/>
      <p:bldP spid="71" grpId="0" animBg="1"/>
      <p:bldP spid="72" grpId="0" animBg="1"/>
      <p:bldP spid="73" grpId="0" animBg="1"/>
      <p:bldP spid="74" grpId="0" animBg="1"/>
      <p:bldP spid="75" grpId="0" animBg="1"/>
      <p:bldP spid="77" grpId="0" build="p">
        <p:tmplLst>
          <p:tmpl lvl="1">
            <p:tnLst>
              <p:par>
                <p:cTn presetID="2" presetClass="entr" presetSubtype="8" decel="10000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0-#ppt_w/2"/>
                          </p:val>
                        </p:tav>
                        <p:tav tm="100000">
                          <p:val>
                            <p:strVal val="#ppt_x"/>
                          </p:val>
                        </p:tav>
                      </p:tavLst>
                    </p:anim>
                    <p:anim calcmode="lin" valueType="num">
                      <p:cBhvr additive="base">
                        <p:cTn dur="500" fill="hold"/>
                        <p:tgtEl>
                          <p:spTgt spid="77"/>
                        </p:tgtEl>
                        <p:attrNameLst>
                          <p:attrName>ppt_y</p:attrName>
                        </p:attrNameLst>
                      </p:cBhvr>
                      <p:tavLst>
                        <p:tav tm="0">
                          <p:val>
                            <p:strVal val="#ppt_y"/>
                          </p:val>
                        </p:tav>
                        <p:tav tm="100000">
                          <p:val>
                            <p:strVal val="#ppt_y"/>
                          </p:val>
                        </p:tav>
                      </p:tavLst>
                    </p:anim>
                  </p:childTnLst>
                </p:cTn>
              </p:par>
            </p:tnLst>
          </p:tmpl>
        </p:tmplLst>
      </p:bldP>
      <p:bldP spid="78" grpId="0" build="p">
        <p:tmplLst>
          <p:tmpl lvl="1">
            <p:tnLst>
              <p:par>
                <p:cTn presetID="2" presetClass="entr" presetSubtype="8"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0-#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82" grpId="0" animBg="1"/>
      <p:bldP spid="83" grpId="0" animBg="1"/>
      <p:bldP spid="84" grpId="0" animBg="1"/>
      <p:bldP spid="85" grpId="0" animBg="1"/>
      <p:bldP spid="86" grpId="0"/>
      <p:bldP spid="87" grpId="0"/>
      <p:bldP spid="88" grpId="0"/>
      <p:bldP spid="89" grpId="0"/>
      <p:bldP spid="90" grpId="0"/>
      <p:bldP spid="99" grpId="0" build="p">
        <p:tmplLst>
          <p:tmpl lvl="1">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build="p">
        <p:tmplLst>
          <p:tmpl lvl="1">
            <p:tnLst>
              <p:par>
                <p:cTn presetID="10" presetClass="entr" presetSubtype="0" fill="hold" nodeType="afterEffect">
                  <p:stCondLst>
                    <p:cond delay="25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P spid="101" grpId="0" build="p">
        <p:tmplLst>
          <p:tmpl lvl="1">
            <p:tnLst>
              <p:par>
                <p:cTn presetID="10" presetClass="entr" presetSubtype="0" fill="hold" nodeType="after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P spid="102" grpId="0" build="p">
        <p:tmplLst>
          <p:tmpl lvl="1">
            <p:tnLst>
              <p:par>
                <p:cTn presetID="10" presetClass="entr" presetSubtype="0" fill="hold" nodeType="afterEffect">
                  <p:stCondLst>
                    <p:cond delay="25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10" presetClass="entr" presetSubtype="0" fill="hold" nodeType="withEffect">
                  <p:stCondLst>
                    <p:cond delay="25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41" name="平行四辺形 40"/>
          <p:cNvSpPr/>
          <p:nvPr userDrawn="1"/>
        </p:nvSpPr>
        <p:spPr>
          <a:xfrm flipH="1">
            <a:off x="5569508" y="4810212"/>
            <a:ext cx="10992880" cy="1528805"/>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平行四辺形 39"/>
          <p:cNvSpPr/>
          <p:nvPr userDrawn="1"/>
        </p:nvSpPr>
        <p:spPr>
          <a:xfrm flipH="1">
            <a:off x="4527421" y="2791941"/>
            <a:ext cx="10992880" cy="1545282"/>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平行四辺形 38"/>
          <p:cNvSpPr/>
          <p:nvPr userDrawn="1"/>
        </p:nvSpPr>
        <p:spPr>
          <a:xfrm flipH="1">
            <a:off x="3460621" y="786028"/>
            <a:ext cx="10992880" cy="1549400"/>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平行四辺形 33"/>
          <p:cNvSpPr/>
          <p:nvPr userDrawn="1"/>
        </p:nvSpPr>
        <p:spPr>
          <a:xfrm flipH="1">
            <a:off x="2806700" y="0"/>
            <a:ext cx="4330700" cy="7645400"/>
          </a:xfrm>
          <a:prstGeom prst="parallelogram">
            <a:avLst>
              <a:gd name="adj" fmla="val 92507"/>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図プレースホルダー 21"/>
          <p:cNvSpPr>
            <a:spLocks noGrp="1"/>
          </p:cNvSpPr>
          <p:nvPr>
            <p:ph type="pic" sz="quarter" idx="12" hasCustomPrompt="1"/>
          </p:nvPr>
        </p:nvSpPr>
        <p:spPr>
          <a:xfrm>
            <a:off x="791263" y="659441"/>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9" name="直線コネクタ 8"/>
          <p:cNvCxnSpPr/>
          <p:nvPr userDrawn="1"/>
        </p:nvCxnSpPr>
        <p:spPr>
          <a:xfrm flipH="1">
            <a:off x="7129650" y="7631705"/>
            <a:ext cx="111567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図プレースホルダー 21"/>
          <p:cNvSpPr>
            <a:spLocks noGrp="1"/>
          </p:cNvSpPr>
          <p:nvPr>
            <p:ph type="pic" sz="quarter" idx="13" hasCustomPrompt="1"/>
          </p:nvPr>
        </p:nvSpPr>
        <p:spPr>
          <a:xfrm>
            <a:off x="1827501" y="2662163"/>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24" name="図プレースホルダー 21"/>
          <p:cNvSpPr>
            <a:spLocks noGrp="1"/>
          </p:cNvSpPr>
          <p:nvPr>
            <p:ph type="pic" sz="quarter" idx="14" hasCustomPrompt="1"/>
          </p:nvPr>
        </p:nvSpPr>
        <p:spPr>
          <a:xfrm>
            <a:off x="2883835" y="4664886"/>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27" name="テキスト プレースホルダー 11"/>
          <p:cNvSpPr>
            <a:spLocks noGrp="1"/>
          </p:cNvSpPr>
          <p:nvPr>
            <p:ph type="body" sz="quarter" idx="15" hasCustomPrompt="1"/>
          </p:nvPr>
        </p:nvSpPr>
        <p:spPr>
          <a:xfrm>
            <a:off x="7252996" y="6535716"/>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16" hasCustomPrompt="1"/>
          </p:nvPr>
        </p:nvSpPr>
        <p:spPr>
          <a:xfrm>
            <a:off x="7252996" y="7761288"/>
            <a:ext cx="10081120" cy="1519734"/>
          </a:xfrm>
        </p:spPr>
        <p:txBody>
          <a:bodyPr anchor="t">
            <a:noAutofit/>
          </a:bodyPr>
          <a:lstStyle>
            <a:lvl1pPr algn="l">
              <a:lnSpc>
                <a:spcPct val="120000"/>
              </a:lnSpc>
              <a:spcBef>
                <a:spcPts val="0"/>
              </a:spcBef>
              <a:defRPr sz="2400">
                <a:solidFill>
                  <a:schemeClr val="tx1"/>
                </a:solidFill>
                <a:latin typeface="+mn-lt"/>
              </a:defRPr>
            </a:lvl1pPr>
          </a:lstStyle>
          <a:p>
            <a:pPr lvl="0"/>
            <a:r>
              <a:rPr lang="en-US" altLang="ja-JP" dirty="0"/>
              <a:t>Text Here</a:t>
            </a:r>
          </a:p>
          <a:p>
            <a:pPr lvl="0"/>
            <a:endParaRPr lang="en-US" altLang="ja-JP" dirty="0"/>
          </a:p>
        </p:txBody>
      </p:sp>
      <p:sp>
        <p:nvSpPr>
          <p:cNvPr id="31" name="テキスト プレースホルダー 11"/>
          <p:cNvSpPr>
            <a:spLocks noGrp="1"/>
          </p:cNvSpPr>
          <p:nvPr>
            <p:ph type="body" sz="quarter" idx="32" hasCustomPrompt="1"/>
          </p:nvPr>
        </p:nvSpPr>
        <p:spPr>
          <a:xfrm>
            <a:off x="4233238" y="872448"/>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p:txBody>
      </p:sp>
      <p:sp>
        <p:nvSpPr>
          <p:cNvPr id="32" name="テキスト プレースホルダー 11"/>
          <p:cNvSpPr>
            <a:spLocks noGrp="1"/>
          </p:cNvSpPr>
          <p:nvPr>
            <p:ph type="body" sz="quarter" idx="33" hasCustomPrompt="1"/>
          </p:nvPr>
        </p:nvSpPr>
        <p:spPr>
          <a:xfrm>
            <a:off x="5285045" y="2852669"/>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p:txBody>
      </p:sp>
      <p:sp>
        <p:nvSpPr>
          <p:cNvPr id="33" name="テキスト プレースホルダー 11"/>
          <p:cNvSpPr>
            <a:spLocks noGrp="1"/>
          </p:cNvSpPr>
          <p:nvPr>
            <p:ph type="body" sz="quarter" idx="34" hasCustomPrompt="1"/>
          </p:nvPr>
        </p:nvSpPr>
        <p:spPr>
          <a:xfrm>
            <a:off x="6348473" y="4877894"/>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p:txBody>
      </p:sp>
    </p:spTree>
    <p:extLst>
      <p:ext uri="{BB962C8B-B14F-4D97-AF65-F5344CB8AC3E}">
        <p14:creationId xmlns:p14="http://schemas.microsoft.com/office/powerpoint/2010/main" val="144324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500"/>
                                        <p:tgtEl>
                                          <p:spTgt spid="4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00"/>
                                        <p:tgtEl>
                                          <p:spTgt spid="32"/>
                                        </p:tgtEl>
                                      </p:cBhvr>
                                    </p:animEffect>
                                  </p:childTnLst>
                                </p:cTn>
                              </p:par>
                            </p:childTnLst>
                          </p:cTn>
                        </p:par>
                        <p:par>
                          <p:cTn id="30" fill="hold">
                            <p:stCondLst>
                              <p:cond delay="2750"/>
                            </p:stCondLst>
                            <p:childTnLst>
                              <p:par>
                                <p:cTn id="31" presetID="10" presetClass="entr" presetSubtype="0" fill="hold" grpId="0" nodeType="afterEffect">
                                  <p:stCondLst>
                                    <p:cond delay="2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4000"/>
                            </p:stCondLst>
                            <p:childTnLst>
                              <p:par>
                                <p:cTn id="42" presetID="2" presetClass="entr" presetSubtype="2" decel="100000" fill="hold" grpId="0" nodeType="afterEffect">
                                  <p:stCondLst>
                                    <p:cond delay="250"/>
                                  </p:stCondLst>
                                  <p:iterate type="wd">
                                    <p:tmPct val="10000"/>
                                  </p:iterate>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2" presetClass="entr" presetSubtype="8" fill="hold" nodeType="withEffect">
                                  <p:stCondLst>
                                    <p:cond delay="25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 presetClass="entr" presetSubtype="2" decel="100000" fill="hold" grpId="0" nodeType="withEffect">
                                  <p:stCondLst>
                                    <p:cond delay="25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39" grpId="0" animBg="1"/>
      <p:bldP spid="34" grpId="0" animBg="1"/>
      <p:bldP spid="22" grpId="0"/>
      <p:bldP spid="23" grpId="0"/>
      <p:bldP spid="24" grpId="0"/>
      <p:bldP spid="27" grpId="0">
        <p:tmplLst>
          <p:tmpl>
            <p:tnLst>
              <p:par>
                <p:cTn presetID="2" presetClass="entr" presetSubtype="2" decel="100000" fill="hold" nodeType="afterEffect">
                  <p:stCondLst>
                    <p:cond delay="25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cxnSp>
        <p:nvCxnSpPr>
          <p:cNvPr id="25" name="直線コネクタ 24"/>
          <p:cNvCxnSpPr/>
          <p:nvPr userDrawn="1"/>
        </p:nvCxnSpPr>
        <p:spPr>
          <a:xfrm flipH="1">
            <a:off x="0" y="2414064"/>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1348" y="951470"/>
            <a:ext cx="3894306" cy="7956932"/>
          </a:xfrm>
          <a:prstGeom prst="rect">
            <a:avLst/>
          </a:prstGeom>
        </p:spPr>
      </p:pic>
      <p:sp>
        <p:nvSpPr>
          <p:cNvPr id="24" name="図プレースホルダー 23"/>
          <p:cNvSpPr>
            <a:spLocks noGrp="1"/>
          </p:cNvSpPr>
          <p:nvPr>
            <p:ph type="pic" sz="quarter" idx="12" hasCustomPrompt="1"/>
          </p:nvPr>
        </p:nvSpPr>
        <p:spPr>
          <a:xfrm>
            <a:off x="2280575" y="1976438"/>
            <a:ext cx="3335852" cy="5956300"/>
          </a:xfrm>
        </p:spPr>
        <p:txBody>
          <a:bodyPr/>
          <a:lstStyle>
            <a:lvl1pPr>
              <a:defRPr/>
            </a:lvl1pPr>
          </a:lstStyle>
          <a:p>
            <a:r>
              <a:rPr kumimoji="1" lang="en-US" altLang="ja-JP" dirty="0"/>
              <a:t>Add an image</a:t>
            </a:r>
            <a:endParaRPr kumimoji="1" lang="ja-JP" altLang="en-US" dirty="0"/>
          </a:p>
        </p:txBody>
      </p:sp>
      <p:sp>
        <p:nvSpPr>
          <p:cNvPr id="26" name="テキスト プレースホルダー 11"/>
          <p:cNvSpPr>
            <a:spLocks noGrp="1"/>
          </p:cNvSpPr>
          <p:nvPr>
            <p:ph type="body" sz="quarter" idx="15" hasCustomPrompt="1"/>
          </p:nvPr>
        </p:nvSpPr>
        <p:spPr>
          <a:xfrm>
            <a:off x="6142789" y="1318075"/>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16" hasCustomPrompt="1"/>
          </p:nvPr>
        </p:nvSpPr>
        <p:spPr>
          <a:xfrm>
            <a:off x="6787588" y="3273388"/>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30" name="テキスト プレースホルダー 11"/>
          <p:cNvSpPr>
            <a:spLocks noGrp="1"/>
          </p:cNvSpPr>
          <p:nvPr>
            <p:ph type="body" sz="quarter" idx="17" hasCustomPrompt="1"/>
          </p:nvPr>
        </p:nvSpPr>
        <p:spPr>
          <a:xfrm>
            <a:off x="6787588" y="2693958"/>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18" hasCustomPrompt="1"/>
          </p:nvPr>
        </p:nvSpPr>
        <p:spPr>
          <a:xfrm>
            <a:off x="6787588" y="5266996"/>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19" hasCustomPrompt="1"/>
          </p:nvPr>
        </p:nvSpPr>
        <p:spPr>
          <a:xfrm>
            <a:off x="6787588" y="4687566"/>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20" hasCustomPrompt="1"/>
          </p:nvPr>
        </p:nvSpPr>
        <p:spPr>
          <a:xfrm>
            <a:off x="6787588" y="7303740"/>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1" hasCustomPrompt="1"/>
          </p:nvPr>
        </p:nvSpPr>
        <p:spPr>
          <a:xfrm>
            <a:off x="6787588" y="6724310"/>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8" name="ホームベース 27"/>
          <p:cNvSpPr/>
          <p:nvPr userDrawn="1"/>
        </p:nvSpPr>
        <p:spPr>
          <a:xfrm>
            <a:off x="6307891" y="2890043"/>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ホームベース 30"/>
          <p:cNvSpPr/>
          <p:nvPr userDrawn="1"/>
        </p:nvSpPr>
        <p:spPr>
          <a:xfrm>
            <a:off x="6307891" y="4883651"/>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ホームベース 33"/>
          <p:cNvSpPr/>
          <p:nvPr userDrawn="1"/>
        </p:nvSpPr>
        <p:spPr>
          <a:xfrm>
            <a:off x="6307891" y="69203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80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2" fill="hold" nodeType="after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wipe(right)">
                                      <p:cBhvr>
                                        <p:cTn id="14" dur="500"/>
                                        <p:tgtEl>
                                          <p:spTgt spid="25"/>
                                        </p:tgtEl>
                                      </p:cBhvr>
                                    </p:animEffect>
                                  </p:childTnLst>
                                </p:cTn>
                              </p:par>
                            </p:childTnLst>
                          </p:cTn>
                        </p:par>
                        <p:par>
                          <p:cTn id="15" fill="hold">
                            <p:stCondLst>
                              <p:cond delay="125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800"/>
                            </p:stCondLst>
                            <p:childTnLst>
                              <p:par>
                                <p:cTn id="21" presetID="2" presetClass="entr" presetSubtype="8" decel="10000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1+#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 presetClass="entr" presetSubtype="8" decel="100000" fill="hold" grpId="0" nodeType="afterEffect">
                                  <p:stCondLst>
                                    <p:cond delay="50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5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1+#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3300"/>
                            </p:stCondLst>
                            <p:childTnLst>
                              <p:par>
                                <p:cTn id="47" presetID="2" presetClass="entr" presetSubtype="8" decel="100000" fill="hold" grpId="0" nodeType="afterEffect">
                                  <p:stCondLst>
                                    <p:cond delay="50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50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1+#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50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1+#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2"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2"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2"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28" grpId="0" animBg="1"/>
      <p:bldP spid="31" grpId="0" animBg="1"/>
      <p:bldP spid="34"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2" name="正方形/長方形 1"/>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1348" y="951470"/>
            <a:ext cx="3894306" cy="7956932"/>
          </a:xfrm>
          <a:prstGeom prst="rect">
            <a:avLst/>
          </a:prstGeom>
        </p:spPr>
      </p:pic>
      <p:sp>
        <p:nvSpPr>
          <p:cNvPr id="24" name="図プレースホルダー 23"/>
          <p:cNvSpPr>
            <a:spLocks noGrp="1"/>
          </p:cNvSpPr>
          <p:nvPr>
            <p:ph type="pic" sz="quarter" idx="12" hasCustomPrompt="1"/>
          </p:nvPr>
        </p:nvSpPr>
        <p:spPr>
          <a:xfrm>
            <a:off x="2280575" y="1976438"/>
            <a:ext cx="3335852" cy="5956300"/>
          </a:xfrm>
        </p:spPr>
        <p:txBody>
          <a:bodyPr/>
          <a:lstStyle>
            <a:lvl1pPr>
              <a:defRPr/>
            </a:lvl1pPr>
          </a:lstStyle>
          <a:p>
            <a:r>
              <a:rPr kumimoji="1" lang="en-US" altLang="ja-JP" dirty="0"/>
              <a:t>Add an image</a:t>
            </a:r>
            <a:endParaRPr kumimoji="1" lang="ja-JP" altLang="en-US" dirty="0"/>
          </a:p>
        </p:txBody>
      </p:sp>
      <p:sp>
        <p:nvSpPr>
          <p:cNvPr id="26" name="テキスト プレースホルダー 11"/>
          <p:cNvSpPr>
            <a:spLocks noGrp="1"/>
          </p:cNvSpPr>
          <p:nvPr>
            <p:ph type="body" sz="quarter" idx="15" hasCustomPrompt="1"/>
          </p:nvPr>
        </p:nvSpPr>
        <p:spPr>
          <a:xfrm>
            <a:off x="6142789" y="5413530"/>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6172876" y="6763679"/>
            <a:ext cx="10891210" cy="202522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7028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26" grpId="0">
        <p:tmplLst>
          <p:tmpl>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11" name="平行四辺形 10"/>
          <p:cNvSpPr/>
          <p:nvPr userDrawn="1"/>
        </p:nvSpPr>
        <p:spPr>
          <a:xfrm>
            <a:off x="511092" y="6268625"/>
            <a:ext cx="8685965"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平行四辺形 30"/>
          <p:cNvSpPr/>
          <p:nvPr userDrawn="1"/>
        </p:nvSpPr>
        <p:spPr>
          <a:xfrm>
            <a:off x="293200" y="6268625"/>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平行四辺形 4"/>
          <p:cNvSpPr/>
          <p:nvPr userDrawn="1"/>
        </p:nvSpPr>
        <p:spPr>
          <a:xfrm>
            <a:off x="1906247" y="2083160"/>
            <a:ext cx="6660739"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平行四辺形 29"/>
          <p:cNvSpPr/>
          <p:nvPr userDrawn="1"/>
        </p:nvSpPr>
        <p:spPr>
          <a:xfrm>
            <a:off x="1696178" y="2083160"/>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平行四辺形 9"/>
          <p:cNvSpPr/>
          <p:nvPr userDrawn="1"/>
        </p:nvSpPr>
        <p:spPr>
          <a:xfrm>
            <a:off x="1186167" y="4175893"/>
            <a:ext cx="7650850"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平行四辺形 7"/>
          <p:cNvSpPr/>
          <p:nvPr userDrawn="1"/>
        </p:nvSpPr>
        <p:spPr>
          <a:xfrm>
            <a:off x="976098" y="4175892"/>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2" name="直線コネクタ 11"/>
          <p:cNvCxnSpPr/>
          <p:nvPr userDrawn="1"/>
        </p:nvCxnSpPr>
        <p:spPr>
          <a:xfrm flipH="1">
            <a:off x="9006996" y="4773424"/>
            <a:ext cx="927941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115" y="951470"/>
            <a:ext cx="3894306" cy="7956932"/>
          </a:xfrm>
          <a:prstGeom prst="rect">
            <a:avLst/>
          </a:prstGeom>
        </p:spPr>
      </p:pic>
      <p:sp>
        <p:nvSpPr>
          <p:cNvPr id="24" name="図プレースホルダー 23"/>
          <p:cNvSpPr>
            <a:spLocks noGrp="1"/>
          </p:cNvSpPr>
          <p:nvPr>
            <p:ph type="pic" sz="quarter" idx="12" hasCustomPrompt="1"/>
          </p:nvPr>
        </p:nvSpPr>
        <p:spPr>
          <a:xfrm>
            <a:off x="7463342" y="1976438"/>
            <a:ext cx="3335852" cy="5956300"/>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15" hasCustomPrompt="1"/>
          </p:nvPr>
        </p:nvSpPr>
        <p:spPr>
          <a:xfrm>
            <a:off x="11258441" y="2038155"/>
            <a:ext cx="6750750" cy="272730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6" hasCustomPrompt="1"/>
          </p:nvPr>
        </p:nvSpPr>
        <p:spPr>
          <a:xfrm>
            <a:off x="11258440" y="4929936"/>
            <a:ext cx="6480721" cy="3498929"/>
          </a:xfrm>
        </p:spPr>
        <p:txBody>
          <a:bodyPr anchor="t">
            <a:noAutofit/>
          </a:bodyPr>
          <a:lstStyle>
            <a:lvl1pPr algn="l">
              <a:lnSpc>
                <a:spcPct val="120000"/>
              </a:lnSpc>
              <a:spcBef>
                <a:spcPts val="0"/>
              </a:spcBef>
              <a:defRPr sz="2400">
                <a:solidFill>
                  <a:schemeClr val="tx1"/>
                </a:solidFill>
                <a:latin typeface="+mn-lt"/>
              </a:defRPr>
            </a:lvl1pPr>
          </a:lstStyle>
          <a:p>
            <a:pPr lvl="0"/>
            <a:r>
              <a:rPr lang="en-US" altLang="ja-JP" dirty="0"/>
              <a:t>Text Here</a:t>
            </a:r>
          </a:p>
          <a:p>
            <a:pPr lvl="0"/>
            <a:endParaRPr lang="en-US" altLang="ja-JP" dirty="0"/>
          </a:p>
        </p:txBody>
      </p:sp>
      <p:sp>
        <p:nvSpPr>
          <p:cNvPr id="16" name="テキスト プレースホルダー 11"/>
          <p:cNvSpPr>
            <a:spLocks noGrp="1"/>
          </p:cNvSpPr>
          <p:nvPr>
            <p:ph type="body" sz="quarter" idx="17" hasCustomPrompt="1"/>
          </p:nvPr>
        </p:nvSpPr>
        <p:spPr>
          <a:xfrm>
            <a:off x="2543098" y="2263180"/>
            <a:ext cx="4583730"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p:txBody>
      </p:sp>
      <p:sp>
        <p:nvSpPr>
          <p:cNvPr id="17" name="テキスト プレースホルダー 11"/>
          <p:cNvSpPr>
            <a:spLocks noGrp="1"/>
          </p:cNvSpPr>
          <p:nvPr>
            <p:ph type="body" sz="quarter" idx="18" hasCustomPrompt="1"/>
          </p:nvPr>
        </p:nvSpPr>
        <p:spPr>
          <a:xfrm>
            <a:off x="1906247" y="4342423"/>
            <a:ext cx="5239692"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p:txBody>
      </p:sp>
      <p:sp>
        <p:nvSpPr>
          <p:cNvPr id="19" name="テキスト プレースホルダー 11"/>
          <p:cNvSpPr>
            <a:spLocks noGrp="1"/>
          </p:cNvSpPr>
          <p:nvPr>
            <p:ph type="body" sz="quarter" idx="19" hasCustomPrompt="1"/>
          </p:nvPr>
        </p:nvSpPr>
        <p:spPr>
          <a:xfrm>
            <a:off x="1276177" y="6435155"/>
            <a:ext cx="5869762"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a:t>Text Here</a:t>
            </a:r>
          </a:p>
          <a:p>
            <a:pPr lvl="0"/>
            <a:endParaRPr lang="en-US" altLang="ja-JP" dirty="0"/>
          </a:p>
        </p:txBody>
      </p:sp>
      <p:sp>
        <p:nvSpPr>
          <p:cNvPr id="20" name="涙形 19"/>
          <p:cNvSpPr/>
          <p:nvPr userDrawn="1"/>
        </p:nvSpPr>
        <p:spPr>
          <a:xfrm rot="5400000">
            <a:off x="1752351" y="1322658"/>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userDrawn="1"/>
        </p:nvSpPr>
        <p:spPr>
          <a:xfrm>
            <a:off x="1970642" y="1466965"/>
            <a:ext cx="412292" cy="584775"/>
          </a:xfrm>
          <a:prstGeom prst="rect">
            <a:avLst/>
          </a:prstGeom>
          <a:noFill/>
        </p:spPr>
        <p:txBody>
          <a:bodyPr wrap="none" rtlCol="0">
            <a:spAutoFit/>
          </a:bodyPr>
          <a:lstStyle/>
          <a:p>
            <a:r>
              <a:rPr kumimoji="1" lang="en-US" altLang="ja-JP" dirty="0">
                <a:solidFill>
                  <a:schemeClr val="accent1"/>
                </a:solidFill>
              </a:rPr>
              <a:t>1</a:t>
            </a:r>
            <a:endParaRPr kumimoji="1" lang="ja-JP" altLang="en-US" dirty="0">
              <a:solidFill>
                <a:schemeClr val="accent1"/>
              </a:solidFill>
            </a:endParaRPr>
          </a:p>
        </p:txBody>
      </p:sp>
      <p:sp>
        <p:nvSpPr>
          <p:cNvPr id="23" name="涙形 22"/>
          <p:cNvSpPr/>
          <p:nvPr userDrawn="1"/>
        </p:nvSpPr>
        <p:spPr>
          <a:xfrm rot="5400000">
            <a:off x="1057372" y="3368912"/>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1275663" y="3513219"/>
            <a:ext cx="412292" cy="584775"/>
          </a:xfrm>
          <a:prstGeom prst="rect">
            <a:avLst/>
          </a:prstGeom>
          <a:noFill/>
        </p:spPr>
        <p:txBody>
          <a:bodyPr wrap="none" rtlCol="0">
            <a:spAutoFit/>
          </a:bodyPr>
          <a:lstStyle/>
          <a:p>
            <a:r>
              <a:rPr kumimoji="1" lang="en-US" altLang="ja-JP" dirty="0">
                <a:solidFill>
                  <a:schemeClr val="accent1"/>
                </a:solidFill>
              </a:rPr>
              <a:t>2</a:t>
            </a:r>
            <a:endParaRPr kumimoji="1" lang="ja-JP" altLang="en-US" dirty="0">
              <a:solidFill>
                <a:schemeClr val="accent1"/>
              </a:solidFill>
            </a:endParaRPr>
          </a:p>
        </p:txBody>
      </p:sp>
      <p:sp>
        <p:nvSpPr>
          <p:cNvPr id="27" name="涙形 26"/>
          <p:cNvSpPr/>
          <p:nvPr userDrawn="1"/>
        </p:nvSpPr>
        <p:spPr>
          <a:xfrm rot="5400000">
            <a:off x="382297" y="5461645"/>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600588" y="5605952"/>
            <a:ext cx="412292" cy="584775"/>
          </a:xfrm>
          <a:prstGeom prst="rect">
            <a:avLst/>
          </a:prstGeom>
          <a:noFill/>
        </p:spPr>
        <p:txBody>
          <a:bodyPr wrap="none" rtlCol="0">
            <a:spAutoFit/>
          </a:bodyPr>
          <a:lstStyle/>
          <a:p>
            <a:r>
              <a:rPr kumimoji="1" lang="en-US" altLang="ja-JP" dirty="0">
                <a:solidFill>
                  <a:schemeClr val="accent1"/>
                </a:solidFill>
              </a:rPr>
              <a:t>3</a:t>
            </a:r>
            <a:endParaRPr kumimoji="1" lang="ja-JP" altLang="en-US" dirty="0">
              <a:solidFill>
                <a:schemeClr val="accent1"/>
              </a:solidFill>
            </a:endParaRPr>
          </a:p>
        </p:txBody>
      </p:sp>
    </p:spTree>
    <p:extLst>
      <p:ext uri="{BB962C8B-B14F-4D97-AF65-F5344CB8AC3E}">
        <p14:creationId xmlns:p14="http://schemas.microsoft.com/office/powerpoint/2010/main" val="295829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 presetClass="entr" presetSubtype="2" decel="100000" fill="hold" grpId="0" nodeType="afterEffect">
                                  <p:stCondLst>
                                    <p:cond delay="0"/>
                                  </p:stCondLst>
                                  <p:iterate type="wd">
                                    <p:tmPct val="10000"/>
                                  </p:iterate>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1+#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550"/>
                            </p:stCondLst>
                            <p:childTnLst>
                              <p:par>
                                <p:cTn id="25" presetID="10" presetClass="entr" presetSubtype="0" fill="hold" grpId="0" nodeType="afterEffect">
                                  <p:stCondLst>
                                    <p:cond delay="25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 presetClass="entr" presetSubtype="1" decel="100000" fill="hold" grpId="0" nodeType="withEffect">
                                  <p:stCondLst>
                                    <p:cond delay="25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2300"/>
                            </p:stCondLst>
                            <p:childTnLst>
                              <p:par>
                                <p:cTn id="43" presetID="10" presetClass="entr" presetSubtype="0" fill="hold" grpId="0" nodeType="after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par>
                                <p:cTn id="49" presetID="22" presetClass="entr" presetSubtype="8"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2" presetClass="entr" presetSubtype="1" decel="100000" fill="hold" grpId="0"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50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0-#ppt_h/2"/>
                                          </p:val>
                                        </p:tav>
                                        <p:tav tm="100000">
                                          <p:val>
                                            <p:strVal val="#ppt_y"/>
                                          </p:val>
                                        </p:tav>
                                      </p:tavLst>
                                    </p:anim>
                                  </p:childTnLst>
                                </p:cTn>
                              </p:par>
                            </p:childTnLst>
                          </p:cTn>
                        </p:par>
                        <p:par>
                          <p:cTn id="60" fill="hold">
                            <p:stCondLst>
                              <p:cond delay="3300"/>
                            </p:stCondLst>
                            <p:childTnLst>
                              <p:par>
                                <p:cTn id="61" presetID="10" presetClass="entr" presetSubtype="0"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par>
                                <p:cTn id="67" presetID="22" presetClass="entr" presetSubtype="8" fill="hold" grpId="0" nodeType="withEffect">
                                  <p:stCondLst>
                                    <p:cond delay="50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par>
                                <p:cTn id="70" presetID="2" presetClass="entr" presetSubtype="1" decel="100000" fill="hold" grpId="0" nodeType="withEffect">
                                  <p:stCondLst>
                                    <p:cond delay="50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ppt_x"/>
                                          </p:val>
                                        </p:tav>
                                        <p:tav tm="100000">
                                          <p:val>
                                            <p:strVal val="#ppt_x"/>
                                          </p:val>
                                        </p:tav>
                                      </p:tavLst>
                                    </p:anim>
                                    <p:anim calcmode="lin" valueType="num">
                                      <p:cBhvr additive="base">
                                        <p:cTn id="73" dur="500" fill="hold"/>
                                        <p:tgtEl>
                                          <p:spTgt spid="28"/>
                                        </p:tgtEl>
                                        <p:attrNameLst>
                                          <p:attrName>ppt_y</p:attrName>
                                        </p:attrNameLst>
                                      </p:cBhvr>
                                      <p:tavLst>
                                        <p:tav tm="0">
                                          <p:val>
                                            <p:strVal val="0-#ppt_h/2"/>
                                          </p:val>
                                        </p:tav>
                                        <p:tav tm="100000">
                                          <p:val>
                                            <p:strVal val="#ppt_y"/>
                                          </p:val>
                                        </p:tav>
                                      </p:tavLst>
                                    </p:anim>
                                  </p:childTnLst>
                                </p:cTn>
                              </p:par>
                              <p:par>
                                <p:cTn id="74" presetID="2" presetClass="entr" presetSubtype="1" decel="100000" fill="hold" grpId="0" nodeType="withEffect">
                                  <p:stCondLst>
                                    <p:cond delay="50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1" grpId="0" animBg="1"/>
      <p:bldP spid="5" grpId="0" animBg="1"/>
      <p:bldP spid="30" grpId="0" animBg="1"/>
      <p:bldP spid="10" grpId="0" animBg="1"/>
      <p:bldP spid="8" grpId="0" animBg="1"/>
      <p:bldP spid="24" grpId="0"/>
      <p:bldP spid="13"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5" grpId="0"/>
      <p:bldP spid="16" grpId="0">
        <p:tmplLst>
          <p:tmpl>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9" grpId="0">
        <p:tmplLst>
          <p:tmpl>
            <p:tnLst>
              <p:par>
                <p:cTn presetID="22" presetClass="entr" presetSubtype="8"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animBg="1"/>
      <p:bldP spid="21" grpId="0"/>
      <p:bldP spid="23" grpId="0" animBg="1"/>
      <p:bldP spid="25" grpId="0"/>
      <p:bldP spid="27" grpId="0" animBg="1"/>
      <p:bldP spid="28"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Mobile 4">
    <p:spTree>
      <p:nvGrpSpPr>
        <p:cNvPr id="1" name=""/>
        <p:cNvGrpSpPr/>
        <p:nvPr/>
      </p:nvGrpSpPr>
      <p:grpSpPr>
        <a:xfrm>
          <a:off x="0" y="0"/>
          <a:ext cx="0" cy="0"/>
          <a:chOff x="0" y="0"/>
          <a:chExt cx="0" cy="0"/>
        </a:xfrm>
      </p:grpSpPr>
      <p:sp>
        <p:nvSpPr>
          <p:cNvPr id="15" name="正方形/長方形 14"/>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31284" y="510933"/>
            <a:ext cx="3820508" cy="9260434"/>
          </a:xfrm>
          <a:prstGeom prst="rect">
            <a:avLst/>
          </a:prstGeom>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9044" y="1453090"/>
            <a:ext cx="3894306" cy="7956932"/>
          </a:xfrm>
          <a:prstGeom prst="rect">
            <a:avLst/>
          </a:prstGeom>
        </p:spPr>
      </p:pic>
      <p:sp>
        <p:nvSpPr>
          <p:cNvPr id="24" name="図プレースホルダー 23"/>
          <p:cNvSpPr>
            <a:spLocks noGrp="1"/>
          </p:cNvSpPr>
          <p:nvPr>
            <p:ph type="pic" sz="quarter" idx="12" hasCustomPrompt="1"/>
          </p:nvPr>
        </p:nvSpPr>
        <p:spPr>
          <a:xfrm>
            <a:off x="9728271" y="2478058"/>
            <a:ext cx="3335852" cy="5956300"/>
          </a:xfrm>
        </p:spPr>
        <p:txBody>
          <a:bodyPr/>
          <a:lstStyle>
            <a:lvl1pPr>
              <a:defRPr/>
            </a:lvl1pPr>
          </a:lstStyle>
          <a:p>
            <a:r>
              <a:rPr kumimoji="1" lang="en-US" altLang="ja-JP" dirty="0"/>
              <a:t>Add an image</a:t>
            </a:r>
            <a:endParaRPr kumimoji="1" lang="ja-JP" altLang="en-US" dirty="0"/>
          </a:p>
        </p:txBody>
      </p:sp>
      <p:sp>
        <p:nvSpPr>
          <p:cNvPr id="16" name="テキスト プレースホルダー 11"/>
          <p:cNvSpPr>
            <a:spLocks noGrp="1"/>
          </p:cNvSpPr>
          <p:nvPr>
            <p:ph type="body" sz="quarter" idx="15" hasCustomPrompt="1"/>
          </p:nvPr>
        </p:nvSpPr>
        <p:spPr>
          <a:xfrm>
            <a:off x="547251" y="5413530"/>
            <a:ext cx="8595955"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0" hasCustomPrompt="1"/>
          </p:nvPr>
        </p:nvSpPr>
        <p:spPr>
          <a:xfrm>
            <a:off x="547250" y="6763679"/>
            <a:ext cx="8595955" cy="202522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30203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iterate type="wd">
                                    <p:tmPct val="10000"/>
                                  </p:iterate>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050"/>
                            </p:stCondLst>
                            <p:childTnLst>
                              <p:par>
                                <p:cTn id="25" presetID="2" presetClass="entr" presetSubtype="8" decel="10000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P spid="1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y - Text">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プレースホルダー 11"/>
          <p:cNvSpPr>
            <a:spLocks noGrp="1"/>
          </p:cNvSpPr>
          <p:nvPr>
            <p:ph type="body" sz="quarter" idx="15" hasCustomPrompt="1"/>
          </p:nvPr>
        </p:nvSpPr>
        <p:spPr>
          <a:xfrm>
            <a:off x="6757941" y="1700618"/>
            <a:ext cx="10396155" cy="3240360"/>
          </a:xfrm>
        </p:spPr>
        <p:txBody>
          <a:bodyPr anchor="b">
            <a:noAutofit/>
          </a:bodyPr>
          <a:lstStyle>
            <a:lvl1pPr algn="l">
              <a:lnSpc>
                <a:spcPct val="90000"/>
              </a:lnSpc>
              <a:spcBef>
                <a:spcPts val="0"/>
              </a:spcBef>
              <a:defRPr sz="7200" spc="600" baseline="0">
                <a:solidFill>
                  <a:schemeClr val="tx1"/>
                </a:solidFill>
                <a:latin typeface="+mj-lt"/>
              </a:defRPr>
            </a:lvl1pPr>
          </a:lstStyle>
          <a:p>
            <a:pPr lvl="0"/>
            <a:r>
              <a:rPr lang="en-US" altLang="ja-JP" dirty="0"/>
              <a:t>TEXT HERE</a:t>
            </a:r>
            <a:endParaRPr lang="en-US" dirty="0"/>
          </a:p>
        </p:txBody>
      </p:sp>
      <p:sp>
        <p:nvSpPr>
          <p:cNvPr id="5" name="テキスト プレースホルダー 11"/>
          <p:cNvSpPr>
            <a:spLocks noGrp="1"/>
          </p:cNvSpPr>
          <p:nvPr>
            <p:ph type="body" sz="quarter" idx="23" hasCustomPrompt="1"/>
          </p:nvPr>
        </p:nvSpPr>
        <p:spPr>
          <a:xfrm>
            <a:off x="6757941" y="4985982"/>
            <a:ext cx="10396155" cy="3307868"/>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a:t>Text Here</a:t>
            </a:r>
          </a:p>
        </p:txBody>
      </p:sp>
    </p:spTree>
    <p:extLst>
      <p:ext uri="{BB962C8B-B14F-4D97-AF65-F5344CB8AC3E}">
        <p14:creationId xmlns:p14="http://schemas.microsoft.com/office/powerpoint/2010/main" val="26345838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Mobile Devices 1">
    <p:spTree>
      <p:nvGrpSpPr>
        <p:cNvPr id="1" name=""/>
        <p:cNvGrpSpPr/>
        <p:nvPr/>
      </p:nvGrpSpPr>
      <p:grpSpPr>
        <a:xfrm>
          <a:off x="0" y="0"/>
          <a:ext cx="0" cy="0"/>
          <a:chOff x="0" y="0"/>
          <a:chExt cx="0" cy="0"/>
        </a:xfrm>
      </p:grpSpPr>
      <p:cxnSp>
        <p:nvCxnSpPr>
          <p:cNvPr id="17" name="直線コネクタ 16"/>
          <p:cNvCxnSpPr/>
          <p:nvPr userDrawn="1"/>
        </p:nvCxnSpPr>
        <p:spPr>
          <a:xfrm flipH="1">
            <a:off x="0" y="325329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67531" y="868025"/>
            <a:ext cx="5715635" cy="8126678"/>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286" y="3834097"/>
            <a:ext cx="2533388" cy="5160606"/>
          </a:xfrm>
          <a:prstGeom prst="rect">
            <a:avLst/>
          </a:prstGeom>
        </p:spPr>
      </p:pic>
      <p:sp>
        <p:nvSpPr>
          <p:cNvPr id="8" name="図プレースホルダー 7"/>
          <p:cNvSpPr>
            <a:spLocks noGrp="1"/>
          </p:cNvSpPr>
          <p:nvPr>
            <p:ph type="pic" sz="quarter" idx="12" hasCustomPrompt="1"/>
          </p:nvPr>
        </p:nvSpPr>
        <p:spPr>
          <a:xfrm>
            <a:off x="1048686" y="4501463"/>
            <a:ext cx="2160588" cy="3825875"/>
          </a:xfrm>
        </p:spPr>
        <p:txBody>
          <a:bodyPr/>
          <a:lstStyle>
            <a:lvl1pPr>
              <a:defRPr baseline="0"/>
            </a:lvl1pPr>
          </a:lstStyle>
          <a:p>
            <a:r>
              <a:rPr kumimoji="1" lang="en-US" altLang="ja-JP" dirty="0"/>
              <a:t>Add an image</a:t>
            </a:r>
            <a:endParaRPr kumimoji="1" lang="ja-JP" altLang="en-US" dirty="0"/>
          </a:p>
        </p:txBody>
      </p:sp>
      <p:sp>
        <p:nvSpPr>
          <p:cNvPr id="12" name="図プレースホルダー 11"/>
          <p:cNvSpPr>
            <a:spLocks noGrp="1"/>
          </p:cNvSpPr>
          <p:nvPr>
            <p:ph type="pic" sz="quarter" idx="13" hasCustomPrompt="1"/>
          </p:nvPr>
        </p:nvSpPr>
        <p:spPr>
          <a:xfrm>
            <a:off x="3456428" y="1646033"/>
            <a:ext cx="4937841" cy="6570663"/>
          </a:xfrm>
        </p:spPr>
        <p:txBody>
          <a:bodyPr/>
          <a:lstStyle>
            <a:lvl1pPr>
              <a:defRPr/>
            </a:lvl1pPr>
          </a:lstStyle>
          <a:p>
            <a:r>
              <a:rPr kumimoji="1" lang="en-US" altLang="ja-JP" dirty="0"/>
              <a:t>Add an image</a:t>
            </a:r>
            <a:endParaRPr kumimoji="1" lang="ja-JP" altLang="en-US" dirty="0"/>
          </a:p>
        </p:txBody>
      </p:sp>
      <p:sp>
        <p:nvSpPr>
          <p:cNvPr id="19" name="テキスト プレースホルダー 11"/>
          <p:cNvSpPr>
            <a:spLocks noGrp="1"/>
          </p:cNvSpPr>
          <p:nvPr>
            <p:ph type="body" sz="quarter" idx="15" hasCustomPrompt="1"/>
          </p:nvPr>
        </p:nvSpPr>
        <p:spPr>
          <a:xfrm>
            <a:off x="9098201" y="1273071"/>
            <a:ext cx="8730970" cy="19881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0" name="ホームベース 19"/>
          <p:cNvSpPr/>
          <p:nvPr userDrawn="1"/>
        </p:nvSpPr>
        <p:spPr>
          <a:xfrm>
            <a:off x="9158564" y="371940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1"/>
          <p:cNvSpPr>
            <a:spLocks noGrp="1"/>
          </p:cNvSpPr>
          <p:nvPr>
            <p:ph type="body" sz="quarter" idx="16" hasCustomPrompt="1"/>
          </p:nvPr>
        </p:nvSpPr>
        <p:spPr>
          <a:xfrm>
            <a:off x="9638261" y="4102749"/>
            <a:ext cx="8190910" cy="1895845"/>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17" hasCustomPrompt="1"/>
          </p:nvPr>
        </p:nvSpPr>
        <p:spPr>
          <a:xfrm>
            <a:off x="9638261" y="3523320"/>
            <a:ext cx="819091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
        <p:nvSpPr>
          <p:cNvPr id="25" name="ホームベース 24"/>
          <p:cNvSpPr/>
          <p:nvPr userDrawn="1"/>
        </p:nvSpPr>
        <p:spPr>
          <a:xfrm>
            <a:off x="9158564" y="6361320"/>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1"/>
          <p:cNvSpPr>
            <a:spLocks noGrp="1"/>
          </p:cNvSpPr>
          <p:nvPr>
            <p:ph type="body" sz="quarter" idx="18" hasCustomPrompt="1"/>
          </p:nvPr>
        </p:nvSpPr>
        <p:spPr>
          <a:xfrm>
            <a:off x="9638261" y="6744664"/>
            <a:ext cx="8190910" cy="1895845"/>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19" hasCustomPrompt="1"/>
          </p:nvPr>
        </p:nvSpPr>
        <p:spPr>
          <a:xfrm>
            <a:off x="9638261" y="6165235"/>
            <a:ext cx="819091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95670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8" decel="100000" fill="hold" grpId="0" nodeType="afterEffect">
                                  <p:stCondLst>
                                    <p:cond delay="50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1+#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childTnLst>
                          </p:cTn>
                        </p:par>
                        <p:par>
                          <p:cTn id="40" fill="hold">
                            <p:stCondLst>
                              <p:cond delay="3050"/>
                            </p:stCondLst>
                            <p:childTnLst>
                              <p:par>
                                <p:cTn id="41" presetID="2" presetClass="entr" presetSubtype="8" decel="100000" fill="hold" grpId="0" nodeType="afterEffect">
                                  <p:stCondLst>
                                    <p:cond delay="5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3" grpId="0">
        <p:tmplLst>
          <p:tmpl>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5" grpId="0" animBg="1"/>
      <p:bldP spid="27" grpId="0">
        <p:tmplLst>
          <p:tmpl>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obile Devices 2">
    <p:spTree>
      <p:nvGrpSpPr>
        <p:cNvPr id="1" name=""/>
        <p:cNvGrpSpPr/>
        <p:nvPr/>
      </p:nvGrpSpPr>
      <p:grpSpPr>
        <a:xfrm>
          <a:off x="0" y="0"/>
          <a:ext cx="0" cy="0"/>
          <a:chOff x="0" y="0"/>
          <a:chExt cx="0" cy="0"/>
        </a:xfrm>
      </p:grpSpPr>
      <p:sp>
        <p:nvSpPr>
          <p:cNvPr id="16" name="正方形/長方形 15"/>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67531" y="868025"/>
            <a:ext cx="5715635" cy="8126678"/>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286" y="3834097"/>
            <a:ext cx="2533388" cy="5160606"/>
          </a:xfrm>
          <a:prstGeom prst="rect">
            <a:avLst/>
          </a:prstGeom>
        </p:spPr>
      </p:pic>
      <p:sp>
        <p:nvSpPr>
          <p:cNvPr id="8" name="図プレースホルダー 7"/>
          <p:cNvSpPr>
            <a:spLocks noGrp="1"/>
          </p:cNvSpPr>
          <p:nvPr>
            <p:ph type="pic" sz="quarter" idx="12" hasCustomPrompt="1"/>
          </p:nvPr>
        </p:nvSpPr>
        <p:spPr>
          <a:xfrm>
            <a:off x="1048686" y="4501463"/>
            <a:ext cx="2160588" cy="3825875"/>
          </a:xfrm>
        </p:spPr>
        <p:txBody>
          <a:bodyPr/>
          <a:lstStyle>
            <a:lvl1pPr>
              <a:defRPr baseline="0"/>
            </a:lvl1pPr>
          </a:lstStyle>
          <a:p>
            <a:r>
              <a:rPr kumimoji="1" lang="en-US" altLang="ja-JP" dirty="0"/>
              <a:t>Add an image</a:t>
            </a:r>
            <a:endParaRPr kumimoji="1" lang="ja-JP" altLang="en-US" dirty="0"/>
          </a:p>
        </p:txBody>
      </p:sp>
      <p:sp>
        <p:nvSpPr>
          <p:cNvPr id="12" name="図プレースホルダー 11"/>
          <p:cNvSpPr>
            <a:spLocks noGrp="1"/>
          </p:cNvSpPr>
          <p:nvPr>
            <p:ph type="pic" sz="quarter" idx="13" hasCustomPrompt="1"/>
          </p:nvPr>
        </p:nvSpPr>
        <p:spPr>
          <a:xfrm>
            <a:off x="3456428" y="1646033"/>
            <a:ext cx="4937841" cy="6570663"/>
          </a:xfrm>
        </p:spPr>
        <p:txBody>
          <a:bodyPr/>
          <a:lstStyle>
            <a:lvl1pPr>
              <a:defRPr/>
            </a:lvl1pPr>
          </a:lstStyle>
          <a:p>
            <a:r>
              <a:rPr kumimoji="1" lang="en-US" altLang="ja-JP" dirty="0"/>
              <a:t>Add an image</a:t>
            </a:r>
            <a:endParaRPr kumimoji="1" lang="ja-JP" altLang="en-US" dirty="0"/>
          </a:p>
        </p:txBody>
      </p:sp>
      <p:sp>
        <p:nvSpPr>
          <p:cNvPr id="18" name="テキスト プレースホルダー 11"/>
          <p:cNvSpPr>
            <a:spLocks noGrp="1"/>
          </p:cNvSpPr>
          <p:nvPr>
            <p:ph type="body" sz="quarter" idx="15" hasCustomPrompt="1"/>
          </p:nvPr>
        </p:nvSpPr>
        <p:spPr>
          <a:xfrm>
            <a:off x="9008191" y="5413530"/>
            <a:ext cx="8505945"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0" hasCustomPrompt="1"/>
          </p:nvPr>
        </p:nvSpPr>
        <p:spPr>
          <a:xfrm>
            <a:off x="9038278" y="6763679"/>
            <a:ext cx="8520863" cy="2025225"/>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28989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1+#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P spid="12" grpId="0"/>
      <p:bldP spid="18"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C and iPhone">
    <p:spTree>
      <p:nvGrpSpPr>
        <p:cNvPr id="1" name=""/>
        <p:cNvGrpSpPr/>
        <p:nvPr/>
      </p:nvGrpSpPr>
      <p:grpSpPr>
        <a:xfrm>
          <a:off x="0" y="0"/>
          <a:ext cx="0" cy="0"/>
          <a:chOff x="0" y="0"/>
          <a:chExt cx="0" cy="0"/>
        </a:xfrm>
      </p:grpSpPr>
      <p:cxnSp>
        <p:nvCxnSpPr>
          <p:cNvPr id="17" name="直線コネクタ 16"/>
          <p:cNvCxnSpPr/>
          <p:nvPr userDrawn="1"/>
        </p:nvCxnSpPr>
        <p:spPr>
          <a:xfrm flipH="1">
            <a:off x="0" y="477556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テキスト プレースホルダー 11"/>
          <p:cNvSpPr>
            <a:spLocks noGrp="1"/>
          </p:cNvSpPr>
          <p:nvPr>
            <p:ph type="body" sz="quarter" idx="15" hasCustomPrompt="1"/>
          </p:nvPr>
        </p:nvSpPr>
        <p:spPr>
          <a:xfrm>
            <a:off x="10988412" y="1993151"/>
            <a:ext cx="6840760"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6763" y="1700461"/>
            <a:ext cx="7911618" cy="6409096"/>
          </a:xfrm>
          <a:prstGeom prst="rect">
            <a:avLst/>
          </a:prstGeom>
        </p:spPr>
      </p:pic>
      <p:sp>
        <p:nvSpPr>
          <p:cNvPr id="13" name="図プレースホルダー 8"/>
          <p:cNvSpPr>
            <a:spLocks noGrp="1"/>
          </p:cNvSpPr>
          <p:nvPr>
            <p:ph type="pic" sz="quarter" idx="13" hasCustomPrompt="1"/>
          </p:nvPr>
        </p:nvSpPr>
        <p:spPr>
          <a:xfrm>
            <a:off x="3097428" y="1970491"/>
            <a:ext cx="7335815" cy="4056234"/>
          </a:xfrm>
        </p:spPr>
        <p:txBody>
          <a:bodyPr/>
          <a:lstStyle>
            <a:lvl1pPr>
              <a:defRPr/>
            </a:lvl1pPr>
          </a:lstStyle>
          <a:p>
            <a:r>
              <a:rPr kumimoji="1" lang="en-US" altLang="ja-JP" dirty="0"/>
              <a:t>Add an image</a:t>
            </a:r>
            <a:endParaRPr kumimoji="1" lang="ja-JP" altLang="en-US" dirty="0"/>
          </a:p>
        </p:txBody>
      </p:sp>
      <p:pic>
        <p:nvPicPr>
          <p:cNvPr id="14" name="図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9413" y="4128186"/>
            <a:ext cx="2044962" cy="4165664"/>
          </a:xfrm>
          <a:prstGeom prst="rect">
            <a:avLst/>
          </a:prstGeom>
        </p:spPr>
      </p:pic>
      <p:sp>
        <p:nvSpPr>
          <p:cNvPr id="15" name="図プレースホルダー 8"/>
          <p:cNvSpPr>
            <a:spLocks noGrp="1"/>
          </p:cNvSpPr>
          <p:nvPr>
            <p:ph type="pic" sz="quarter" idx="12" hasCustomPrompt="1"/>
          </p:nvPr>
        </p:nvSpPr>
        <p:spPr>
          <a:xfrm>
            <a:off x="1097026" y="4658443"/>
            <a:ext cx="1709737" cy="3105150"/>
          </a:xfrm>
        </p:spPr>
        <p:txBody>
          <a:bodyPr/>
          <a:lstStyle>
            <a:lvl1pPr>
              <a:defRPr/>
            </a:lvl1pPr>
          </a:lstStyle>
          <a:p>
            <a:r>
              <a:rPr kumimoji="1" lang="en-US" altLang="ja-JP" dirty="0"/>
              <a:t>Add an image</a:t>
            </a:r>
            <a:endParaRPr kumimoji="1" lang="ja-JP" altLang="en-US" dirty="0"/>
          </a:p>
        </p:txBody>
      </p:sp>
      <p:sp>
        <p:nvSpPr>
          <p:cNvPr id="20" name="テキスト プレースホルダー 11"/>
          <p:cNvSpPr>
            <a:spLocks noGrp="1"/>
          </p:cNvSpPr>
          <p:nvPr>
            <p:ph type="body" sz="quarter" idx="20" hasCustomPrompt="1"/>
          </p:nvPr>
        </p:nvSpPr>
        <p:spPr>
          <a:xfrm>
            <a:off x="10988411" y="4905010"/>
            <a:ext cx="6840759" cy="3523856"/>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07348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1+#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3" grpId="0"/>
      <p:bldP spid="15" grpId="0"/>
      <p:bldP spid="20" grpId="0">
        <p:tmplLst>
          <p:tmpl>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sp>
        <p:nvSpPr>
          <p:cNvPr id="16" name="正方形/長方形 15"/>
          <p:cNvSpPr/>
          <p:nvPr userDrawn="1"/>
        </p:nvSpPr>
        <p:spPr>
          <a:xfrm>
            <a:off x="0" y="6043600"/>
            <a:ext cx="18286413" cy="20702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7076" y="462980"/>
            <a:ext cx="7911618" cy="6409096"/>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68231" y="1425361"/>
            <a:ext cx="3830770" cy="5446715"/>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5226" y="2706412"/>
            <a:ext cx="2044962" cy="4165664"/>
          </a:xfrm>
          <a:prstGeom prst="rect">
            <a:avLst/>
          </a:prstGeom>
        </p:spPr>
      </p:pic>
      <p:sp>
        <p:nvSpPr>
          <p:cNvPr id="9" name="図プレースホルダー 8"/>
          <p:cNvSpPr>
            <a:spLocks noGrp="1"/>
          </p:cNvSpPr>
          <p:nvPr>
            <p:ph type="pic" sz="quarter" idx="12" hasCustomPrompt="1"/>
          </p:nvPr>
        </p:nvSpPr>
        <p:spPr>
          <a:xfrm>
            <a:off x="2862839" y="3236669"/>
            <a:ext cx="1709737" cy="3105150"/>
          </a:xfrm>
        </p:spPr>
        <p:txBody>
          <a:bodyPr/>
          <a:lstStyle>
            <a:lvl1pPr>
              <a:defRPr/>
            </a:lvl1pPr>
          </a:lstStyle>
          <a:p>
            <a:r>
              <a:rPr kumimoji="1" lang="en-US" altLang="ja-JP" dirty="0"/>
              <a:t>Add an image</a:t>
            </a:r>
            <a:endParaRPr kumimoji="1" lang="ja-JP" altLang="en-US" dirty="0"/>
          </a:p>
        </p:txBody>
      </p:sp>
      <p:sp>
        <p:nvSpPr>
          <p:cNvPr id="10" name="図プレースホルダー 8"/>
          <p:cNvSpPr>
            <a:spLocks noGrp="1"/>
          </p:cNvSpPr>
          <p:nvPr>
            <p:ph type="pic" sz="quarter" idx="13" hasCustomPrompt="1"/>
          </p:nvPr>
        </p:nvSpPr>
        <p:spPr>
          <a:xfrm>
            <a:off x="4957741" y="733010"/>
            <a:ext cx="7335815" cy="4056234"/>
          </a:xfrm>
        </p:spPr>
        <p:txBody>
          <a:bodyPr/>
          <a:lstStyle>
            <a:lvl1pPr>
              <a:defRPr/>
            </a:lvl1pPr>
          </a:lstStyle>
          <a:p>
            <a:r>
              <a:rPr kumimoji="1" lang="en-US" altLang="ja-JP" dirty="0"/>
              <a:t>Add an image</a:t>
            </a:r>
            <a:endParaRPr kumimoji="1" lang="ja-JP" altLang="en-US" dirty="0"/>
          </a:p>
        </p:txBody>
      </p:sp>
      <p:sp>
        <p:nvSpPr>
          <p:cNvPr id="11" name="図プレースホルダー 8"/>
          <p:cNvSpPr>
            <a:spLocks noGrp="1"/>
          </p:cNvSpPr>
          <p:nvPr>
            <p:ph type="pic" sz="quarter" idx="14" hasCustomPrompt="1"/>
          </p:nvPr>
        </p:nvSpPr>
        <p:spPr>
          <a:xfrm>
            <a:off x="12743606" y="1948145"/>
            <a:ext cx="3285365" cy="4410490"/>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15" hasCustomPrompt="1"/>
          </p:nvPr>
        </p:nvSpPr>
        <p:spPr>
          <a:xfrm>
            <a:off x="2048729" y="6980806"/>
            <a:ext cx="14188955" cy="1088019"/>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1514859" y="8248845"/>
            <a:ext cx="15256695" cy="1170130"/>
          </a:xfrm>
        </p:spPr>
        <p:txBody>
          <a:bodyPr anchor="t">
            <a:noAutofit/>
          </a:bodyPr>
          <a:lstStyle>
            <a:lvl1pPr algn="ctr">
              <a:lnSpc>
                <a:spcPct val="120000"/>
              </a:lnSpc>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709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par>
                          <p:cTn id="29" fill="hold">
                            <p:stCondLst>
                              <p:cond delay="2000"/>
                            </p:stCondLst>
                            <p:childTnLst>
                              <p:par>
                                <p:cTn id="30" presetID="2" presetClass="entr" presetSubtype="8" decel="100000" fill="hold" grpId="0" nodeType="afterEffect">
                                  <p:stCondLst>
                                    <p:cond delay="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2550"/>
                            </p:stCondLst>
                            <p:childTnLst>
                              <p:par>
                                <p:cTn id="35" presetID="2" presetClass="entr" presetSubtype="4" decel="10000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P spid="10" grpId="0"/>
      <p:bldP spid="11" grpId="0"/>
      <p:bldP spid="1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mage Tile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9" name="図プレースホルダー 4"/>
          <p:cNvSpPr>
            <a:spLocks noGrp="1"/>
          </p:cNvSpPr>
          <p:nvPr>
            <p:ph type="pic" sz="quarter" idx="16" hasCustomPrompt="1"/>
          </p:nvPr>
        </p:nvSpPr>
        <p:spPr>
          <a:xfrm>
            <a:off x="2932154" y="3883722"/>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0" name="図プレースホルダー 4"/>
          <p:cNvSpPr>
            <a:spLocks noGrp="1"/>
          </p:cNvSpPr>
          <p:nvPr>
            <p:ph type="pic" sz="quarter" idx="17" hasCustomPrompt="1"/>
          </p:nvPr>
        </p:nvSpPr>
        <p:spPr>
          <a:xfrm>
            <a:off x="5407429" y="3883722"/>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5" name="図プレースホルダー 4"/>
          <p:cNvSpPr>
            <a:spLocks noGrp="1"/>
          </p:cNvSpPr>
          <p:nvPr>
            <p:ph type="pic" sz="quarter" idx="22" hasCustomPrompt="1"/>
          </p:nvPr>
        </p:nvSpPr>
        <p:spPr>
          <a:xfrm>
            <a:off x="7882704" y="6358635"/>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9" name="図プレースホルダー 4"/>
          <p:cNvSpPr>
            <a:spLocks noGrp="1"/>
          </p:cNvSpPr>
          <p:nvPr>
            <p:ph type="pic" sz="quarter" idx="26" hasCustomPrompt="1"/>
          </p:nvPr>
        </p:nvSpPr>
        <p:spPr>
          <a:xfrm>
            <a:off x="457241" y="3883360"/>
            <a:ext cx="2474913" cy="2474913"/>
          </a:xfrm>
          <a:solidFill>
            <a:schemeClr val="accent1"/>
          </a:solidFill>
        </p:spPr>
        <p:txBody>
          <a:bodyPr/>
          <a:lstStyle>
            <a:lvl1pPr>
              <a:defRPr baseline="0"/>
            </a:lvl1pPr>
          </a:lstStyle>
          <a:p>
            <a:r>
              <a:rPr kumimoji="1" lang="en-US" altLang="ja-JP" dirty="0"/>
              <a:t>Add an image</a:t>
            </a:r>
            <a:endParaRPr kumimoji="1" lang="ja-JP" altLang="en-US" dirty="0"/>
          </a:p>
        </p:txBody>
      </p:sp>
      <p:sp>
        <p:nvSpPr>
          <p:cNvPr id="20" name="図プレースホルダー 4"/>
          <p:cNvSpPr>
            <a:spLocks noGrp="1"/>
          </p:cNvSpPr>
          <p:nvPr>
            <p:ph type="pic" sz="quarter" idx="27" hasCustomPrompt="1"/>
          </p:nvPr>
        </p:nvSpPr>
        <p:spPr>
          <a:xfrm>
            <a:off x="2932516" y="140808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p>
          <a:p>
            <a:r>
              <a:rPr kumimoji="1" lang="en-US" altLang="ja-JP" dirty="0"/>
              <a:t>(or blank)</a:t>
            </a:r>
            <a:endParaRPr kumimoji="1" lang="ja-JP" altLang="en-US" dirty="0"/>
          </a:p>
          <a:p>
            <a:endParaRPr kumimoji="1" lang="ja-JP" altLang="en-US" dirty="0"/>
          </a:p>
        </p:txBody>
      </p:sp>
      <p:sp>
        <p:nvSpPr>
          <p:cNvPr id="21" name="図プレースホルダー 4"/>
          <p:cNvSpPr>
            <a:spLocks noGrp="1"/>
          </p:cNvSpPr>
          <p:nvPr>
            <p:ph type="pic" sz="quarter" idx="28" hasCustomPrompt="1"/>
          </p:nvPr>
        </p:nvSpPr>
        <p:spPr>
          <a:xfrm>
            <a:off x="5407791" y="1408085"/>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2" name="図プレースホルダー 4"/>
          <p:cNvSpPr>
            <a:spLocks noGrp="1"/>
          </p:cNvSpPr>
          <p:nvPr>
            <p:ph type="pic" sz="quarter" idx="29" hasCustomPrompt="1"/>
          </p:nvPr>
        </p:nvSpPr>
        <p:spPr>
          <a:xfrm>
            <a:off x="7883066" y="1408085"/>
            <a:ext cx="2474913" cy="2474913"/>
          </a:xfrm>
          <a:solidFill>
            <a:schemeClr val="accent1">
              <a:lumMod val="75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3" name="図プレースホルダー 4"/>
          <p:cNvSpPr>
            <a:spLocks noGrp="1"/>
          </p:cNvSpPr>
          <p:nvPr>
            <p:ph type="pic" sz="quarter" idx="30" hasCustomPrompt="1"/>
          </p:nvPr>
        </p:nvSpPr>
        <p:spPr>
          <a:xfrm>
            <a:off x="10358341" y="1408447"/>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7" name="テキスト プレースホルダー 11"/>
          <p:cNvSpPr>
            <a:spLocks noGrp="1"/>
          </p:cNvSpPr>
          <p:nvPr>
            <p:ph type="body" sz="quarter" idx="14" hasCustomPrompt="1"/>
          </p:nvPr>
        </p:nvSpPr>
        <p:spPr>
          <a:xfrm>
            <a:off x="8152734" y="4032082"/>
            <a:ext cx="9451050" cy="1106572"/>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15" hasCustomPrompt="1"/>
          </p:nvPr>
        </p:nvSpPr>
        <p:spPr>
          <a:xfrm>
            <a:off x="8153096" y="5008485"/>
            <a:ext cx="9496055" cy="1080120"/>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
        <p:nvSpPr>
          <p:cNvPr id="30" name="図プレースホルダー 4"/>
          <p:cNvSpPr>
            <a:spLocks noGrp="1"/>
          </p:cNvSpPr>
          <p:nvPr>
            <p:ph type="pic" sz="quarter" idx="33" hasCustomPrompt="1"/>
          </p:nvPr>
        </p:nvSpPr>
        <p:spPr>
          <a:xfrm>
            <a:off x="2932154" y="6358635"/>
            <a:ext cx="2474913" cy="2474913"/>
          </a:xfrm>
          <a:solidFill>
            <a:schemeClr val="accent1">
              <a:lumMod val="75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1" name="図プレースホルダー 4"/>
          <p:cNvSpPr>
            <a:spLocks noGrp="1"/>
          </p:cNvSpPr>
          <p:nvPr>
            <p:ph type="pic" sz="quarter" idx="34" hasCustomPrompt="1"/>
          </p:nvPr>
        </p:nvSpPr>
        <p:spPr>
          <a:xfrm>
            <a:off x="5407429" y="635863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2" name="図プレースホルダー 4"/>
          <p:cNvSpPr>
            <a:spLocks noGrp="1"/>
          </p:cNvSpPr>
          <p:nvPr>
            <p:ph type="pic" sz="quarter" idx="35" hasCustomPrompt="1"/>
          </p:nvPr>
        </p:nvSpPr>
        <p:spPr>
          <a:xfrm>
            <a:off x="15308891" y="6358635"/>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3" name="図プレースホルダー 4"/>
          <p:cNvSpPr>
            <a:spLocks noGrp="1"/>
          </p:cNvSpPr>
          <p:nvPr>
            <p:ph type="pic" sz="quarter" idx="36" hasCustomPrompt="1"/>
          </p:nvPr>
        </p:nvSpPr>
        <p:spPr>
          <a:xfrm>
            <a:off x="10358341" y="6358635"/>
            <a:ext cx="2474913" cy="2474913"/>
          </a:xfrm>
          <a:solidFill>
            <a:schemeClr val="accent1">
              <a:lumMod val="20000"/>
              <a:lumOff val="8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4" name="図プレースホルダー 4"/>
          <p:cNvSpPr>
            <a:spLocks noGrp="1"/>
          </p:cNvSpPr>
          <p:nvPr>
            <p:ph type="pic" sz="quarter" idx="37" hasCustomPrompt="1"/>
          </p:nvPr>
        </p:nvSpPr>
        <p:spPr>
          <a:xfrm>
            <a:off x="12833616" y="635863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228898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110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1700"/>
                            </p:stCondLst>
                            <p:childTnLst>
                              <p:par>
                                <p:cTn id="45" presetID="2" presetClass="entr" presetSubtype="2" decel="100000" fill="hold" grpId="0" nodeType="afterEffect">
                                  <p:stCondLst>
                                    <p:cond delay="500"/>
                                  </p:stCondLst>
                                  <p:iterate type="wd">
                                    <p:tmPct val="10000"/>
                                  </p:iterate>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9" grpId="0" animBg="1"/>
      <p:bldP spid="20" grpId="0" animBg="1"/>
      <p:bldP spid="21" grpId="0" animBg="1"/>
      <p:bldP spid="22" grpId="0" animBg="1"/>
      <p:bldP spid="23" grpId="0" animBg="1"/>
      <p:bldP spid="27"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animBg="1"/>
      <p:bldP spid="33" grpId="0" animBg="1"/>
      <p:bldP spid="34" grpId="0"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14" name="正方形/長方形 13"/>
          <p:cNvSpPr/>
          <p:nvPr userDrawn="1"/>
        </p:nvSpPr>
        <p:spPr>
          <a:xfrm>
            <a:off x="1" y="0"/>
            <a:ext cx="502246" cy="1028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cxnSp>
        <p:nvCxnSpPr>
          <p:cNvPr id="10" name="直線コネクタ 9"/>
          <p:cNvCxnSpPr/>
          <p:nvPr userDrawn="1"/>
        </p:nvCxnSpPr>
        <p:spPr>
          <a:xfrm flipH="1">
            <a:off x="0" y="477556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p:ph type="body" sz="quarter" idx="15" hasCustomPrompt="1"/>
          </p:nvPr>
        </p:nvSpPr>
        <p:spPr>
          <a:xfrm>
            <a:off x="9430095" y="1993151"/>
            <a:ext cx="8399077"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20" hasCustomPrompt="1"/>
          </p:nvPr>
        </p:nvSpPr>
        <p:spPr>
          <a:xfrm>
            <a:off x="9430095" y="4905010"/>
            <a:ext cx="8399076" cy="3523856"/>
          </a:xfrm>
        </p:spPr>
        <p:txBody>
          <a:bodyPr anchor="t">
            <a:noAutofit/>
          </a:bodyPr>
          <a:lstStyle>
            <a:lvl1pPr algn="l">
              <a:lnSpc>
                <a:spcPct val="120000"/>
              </a:lnSpc>
              <a:defRPr sz="2400">
                <a:solidFill>
                  <a:schemeClr val="tx1"/>
                </a:solidFill>
                <a:latin typeface="+mn-lt"/>
              </a:defRPr>
            </a:lvl1pPr>
          </a:lstStyle>
          <a:p>
            <a:pPr lvl="0"/>
            <a:r>
              <a:rPr lang="en-US" altLang="ja-JP" dirty="0"/>
              <a:t>Text Here</a:t>
            </a:r>
            <a:endParaRPr lang="en-US" dirty="0"/>
          </a:p>
        </p:txBody>
      </p:sp>
      <p:sp>
        <p:nvSpPr>
          <p:cNvPr id="7" name="図プレースホルダー 6"/>
          <p:cNvSpPr>
            <a:spLocks noGrp="1"/>
          </p:cNvSpPr>
          <p:nvPr>
            <p:ph type="pic" sz="quarter" idx="12" hasCustomPrompt="1"/>
          </p:nvPr>
        </p:nvSpPr>
        <p:spPr>
          <a:xfrm>
            <a:off x="412236" y="0"/>
            <a:ext cx="8730970" cy="10287000"/>
          </a:xfrm>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27396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7"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 Images and description">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38182" y="43542"/>
            <a:ext cx="3600000" cy="4615544"/>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3" hasCustomPrompt="1"/>
          </p:nvPr>
        </p:nvSpPr>
        <p:spPr>
          <a:xfrm>
            <a:off x="3687753" y="4706599"/>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4" hasCustomPrompt="1"/>
          </p:nvPr>
        </p:nvSpPr>
        <p:spPr>
          <a:xfrm>
            <a:off x="7337324" y="43542"/>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5" hasCustomPrompt="1"/>
          </p:nvPr>
        </p:nvSpPr>
        <p:spPr>
          <a:xfrm>
            <a:off x="10988185" y="4706943"/>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6" hasCustomPrompt="1"/>
          </p:nvPr>
        </p:nvSpPr>
        <p:spPr>
          <a:xfrm>
            <a:off x="14636467" y="43542"/>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12" name="正方形/長方形 11"/>
          <p:cNvSpPr/>
          <p:nvPr userDrawn="1"/>
        </p:nvSpPr>
        <p:spPr>
          <a:xfrm>
            <a:off x="38182" y="4706943"/>
            <a:ext cx="3600000" cy="46152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3687753" y="43886"/>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7337324" y="4706943"/>
            <a:ext cx="3600000" cy="4615200"/>
          </a:xfrm>
          <a:prstGeom prst="rect">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10988185" y="43886"/>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14636467" y="4707287"/>
            <a:ext cx="3600000" cy="46152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図プレースホルダー 7"/>
          <p:cNvSpPr>
            <a:spLocks noGrp="1"/>
          </p:cNvSpPr>
          <p:nvPr>
            <p:ph type="pic" sz="quarter" idx="17" hasCustomPrompt="1"/>
          </p:nvPr>
        </p:nvSpPr>
        <p:spPr>
          <a:xfrm>
            <a:off x="1367024" y="4977639"/>
            <a:ext cx="942317" cy="942317"/>
          </a:xfrm>
        </p:spPr>
        <p:txBody>
          <a:bodyPr>
            <a:normAutofit/>
          </a:bodyPr>
          <a:lstStyle>
            <a:lvl1pPr>
              <a:defRPr sz="1600"/>
            </a:lvl1pPr>
          </a:lstStyle>
          <a:p>
            <a:r>
              <a:rPr kumimoji="1" lang="en-US" altLang="ja-JP" dirty="0"/>
              <a:t>ICON</a:t>
            </a:r>
            <a:endParaRPr kumimoji="1" lang="ja-JP" altLang="en-US" dirty="0"/>
          </a:p>
        </p:txBody>
      </p:sp>
      <p:sp>
        <p:nvSpPr>
          <p:cNvPr id="18" name="図プレースホルダー 7"/>
          <p:cNvSpPr>
            <a:spLocks noGrp="1"/>
          </p:cNvSpPr>
          <p:nvPr>
            <p:ph type="pic" sz="quarter" idx="18" hasCustomPrompt="1"/>
          </p:nvPr>
        </p:nvSpPr>
        <p:spPr>
          <a:xfrm>
            <a:off x="5016594" y="365037"/>
            <a:ext cx="942317" cy="942317"/>
          </a:xfrm>
        </p:spPr>
        <p:txBody>
          <a:bodyPr>
            <a:normAutofit/>
          </a:bodyPr>
          <a:lstStyle>
            <a:lvl1pPr>
              <a:defRPr sz="1600"/>
            </a:lvl1pPr>
          </a:lstStyle>
          <a:p>
            <a:r>
              <a:rPr kumimoji="1" lang="en-US" altLang="ja-JP" dirty="0"/>
              <a:t>ICON</a:t>
            </a:r>
            <a:endParaRPr kumimoji="1" lang="ja-JP" altLang="en-US" dirty="0"/>
          </a:p>
        </p:txBody>
      </p:sp>
      <p:sp>
        <p:nvSpPr>
          <p:cNvPr id="19" name="図プレースホルダー 7"/>
          <p:cNvSpPr>
            <a:spLocks noGrp="1"/>
          </p:cNvSpPr>
          <p:nvPr>
            <p:ph type="pic" sz="quarter" idx="19" hasCustomPrompt="1"/>
          </p:nvPr>
        </p:nvSpPr>
        <p:spPr>
          <a:xfrm>
            <a:off x="8666165" y="4977639"/>
            <a:ext cx="942317" cy="942317"/>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7"/>
          <p:cNvSpPr>
            <a:spLocks noGrp="1"/>
          </p:cNvSpPr>
          <p:nvPr>
            <p:ph type="pic" sz="quarter" idx="20" hasCustomPrompt="1"/>
          </p:nvPr>
        </p:nvSpPr>
        <p:spPr>
          <a:xfrm>
            <a:off x="15965308" y="4977639"/>
            <a:ext cx="942317" cy="942317"/>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7"/>
          <p:cNvSpPr>
            <a:spLocks noGrp="1"/>
          </p:cNvSpPr>
          <p:nvPr>
            <p:ph type="pic" sz="quarter" idx="21" hasCustomPrompt="1"/>
          </p:nvPr>
        </p:nvSpPr>
        <p:spPr>
          <a:xfrm>
            <a:off x="12317027" y="365037"/>
            <a:ext cx="942317" cy="942317"/>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11"/>
          <p:cNvSpPr>
            <a:spLocks noGrp="1"/>
          </p:cNvSpPr>
          <p:nvPr>
            <p:ph type="body" sz="quarter" idx="22" hasCustomPrompt="1"/>
          </p:nvPr>
        </p:nvSpPr>
        <p:spPr>
          <a:xfrm>
            <a:off x="41589" y="6038946"/>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4" hasCustomPrompt="1"/>
          </p:nvPr>
        </p:nvSpPr>
        <p:spPr>
          <a:xfrm>
            <a:off x="3734702" y="1411831"/>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テキスト プレースホルダー 11"/>
          <p:cNvSpPr>
            <a:spLocks noGrp="1"/>
          </p:cNvSpPr>
          <p:nvPr>
            <p:ph type="body" sz="quarter" idx="26" hasCustomPrompt="1"/>
          </p:nvPr>
        </p:nvSpPr>
        <p:spPr>
          <a:xfrm>
            <a:off x="11035134" y="1411832"/>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8" hasCustomPrompt="1"/>
          </p:nvPr>
        </p:nvSpPr>
        <p:spPr>
          <a:xfrm>
            <a:off x="7367934" y="6038946"/>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30" hasCustomPrompt="1"/>
          </p:nvPr>
        </p:nvSpPr>
        <p:spPr>
          <a:xfrm>
            <a:off x="14668366" y="6038947"/>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8" name="図プレースホルダー 37"/>
          <p:cNvSpPr>
            <a:spLocks noGrp="1"/>
          </p:cNvSpPr>
          <p:nvPr>
            <p:ph type="pic" sz="quarter" idx="32" hasCustomPrompt="1"/>
          </p:nvPr>
        </p:nvSpPr>
        <p:spPr>
          <a:xfrm>
            <a:off x="1574657" y="4443762"/>
            <a:ext cx="527050" cy="527050"/>
          </a:xfrm>
          <a:prstGeom prst="triangle">
            <a:avLst/>
          </a:prstGeom>
          <a:solidFill>
            <a:schemeClr val="accent1">
              <a:lumMod val="75000"/>
            </a:schemeClr>
          </a:solidFill>
        </p:spPr>
        <p:txBody>
          <a:bodyPr/>
          <a:lstStyle/>
          <a:p>
            <a:r>
              <a:rPr kumimoji="1" lang="en-US" altLang="ja-JP" dirty="0"/>
              <a:t> </a:t>
            </a:r>
            <a:endParaRPr kumimoji="1" lang="ja-JP" altLang="en-US" dirty="0"/>
          </a:p>
        </p:txBody>
      </p:sp>
      <p:sp>
        <p:nvSpPr>
          <p:cNvPr id="39" name="図プレースホルダー 37"/>
          <p:cNvSpPr>
            <a:spLocks noGrp="1"/>
          </p:cNvSpPr>
          <p:nvPr>
            <p:ph type="pic" sz="quarter" idx="33" hasCustomPrompt="1"/>
          </p:nvPr>
        </p:nvSpPr>
        <p:spPr>
          <a:xfrm>
            <a:off x="8878888" y="4443762"/>
            <a:ext cx="527050" cy="527050"/>
          </a:xfrm>
          <a:prstGeom prst="triangle">
            <a:avLst/>
          </a:prstGeom>
          <a:solidFill>
            <a:schemeClr val="accent1">
              <a:lumMod val="50000"/>
            </a:schemeClr>
          </a:solidFill>
        </p:spPr>
        <p:txBody>
          <a:bodyPr/>
          <a:lstStyle/>
          <a:p>
            <a:r>
              <a:rPr kumimoji="1" lang="en-US" altLang="ja-JP" dirty="0"/>
              <a:t> </a:t>
            </a:r>
            <a:endParaRPr kumimoji="1" lang="ja-JP" altLang="en-US" dirty="0"/>
          </a:p>
        </p:txBody>
      </p:sp>
      <p:sp>
        <p:nvSpPr>
          <p:cNvPr id="40" name="図プレースホルダー 37"/>
          <p:cNvSpPr>
            <a:spLocks noGrp="1"/>
          </p:cNvSpPr>
          <p:nvPr>
            <p:ph type="pic" sz="quarter" idx="34" hasCustomPrompt="1"/>
          </p:nvPr>
        </p:nvSpPr>
        <p:spPr>
          <a:xfrm>
            <a:off x="16172942" y="4443762"/>
            <a:ext cx="527050" cy="527050"/>
          </a:xfrm>
          <a:prstGeom prst="triangle">
            <a:avLst/>
          </a:prstGeom>
          <a:solidFill>
            <a:schemeClr val="accent1">
              <a:lumMod val="75000"/>
            </a:schemeClr>
          </a:solidFill>
        </p:spPr>
        <p:txBody>
          <a:bodyPr/>
          <a:lstStyle/>
          <a:p>
            <a:r>
              <a:rPr kumimoji="1" lang="en-US" altLang="ja-JP" dirty="0"/>
              <a:t> </a:t>
            </a:r>
            <a:endParaRPr kumimoji="1" lang="ja-JP" altLang="en-US" dirty="0"/>
          </a:p>
        </p:txBody>
      </p:sp>
      <p:sp>
        <p:nvSpPr>
          <p:cNvPr id="41" name="図プレースホルダー 37"/>
          <p:cNvSpPr>
            <a:spLocks noGrp="1"/>
          </p:cNvSpPr>
          <p:nvPr>
            <p:ph type="pic" sz="quarter" idx="35" hasCustomPrompt="1"/>
          </p:nvPr>
        </p:nvSpPr>
        <p:spPr>
          <a:xfrm rot="10800000">
            <a:off x="5224228" y="4378415"/>
            <a:ext cx="527050" cy="527050"/>
          </a:xfrm>
          <a:prstGeom prst="triangle">
            <a:avLst/>
          </a:prstGeom>
          <a:solidFill>
            <a:schemeClr val="accent1"/>
          </a:solidFill>
        </p:spPr>
        <p:txBody>
          <a:bodyPr/>
          <a:lstStyle/>
          <a:p>
            <a:r>
              <a:rPr kumimoji="1" lang="en-US" altLang="ja-JP" dirty="0"/>
              <a:t> </a:t>
            </a:r>
            <a:endParaRPr kumimoji="1" lang="ja-JP" altLang="en-US" dirty="0"/>
          </a:p>
        </p:txBody>
      </p:sp>
      <p:sp>
        <p:nvSpPr>
          <p:cNvPr id="42" name="図プレースホルダー 37"/>
          <p:cNvSpPr>
            <a:spLocks noGrp="1"/>
          </p:cNvSpPr>
          <p:nvPr>
            <p:ph type="pic" sz="quarter" idx="36" hasCustomPrompt="1"/>
          </p:nvPr>
        </p:nvSpPr>
        <p:spPr>
          <a:xfrm rot="10800000">
            <a:off x="12524660" y="4436430"/>
            <a:ext cx="527050" cy="527050"/>
          </a:xfrm>
          <a:prstGeom prst="triangle">
            <a:avLst/>
          </a:prstGeom>
          <a:solidFill>
            <a:schemeClr val="accent1"/>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97877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100"/>
                                        <p:tgtEl>
                                          <p:spTgt spid="3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up)">
                                      <p:cBhvr>
                                        <p:cTn id="35" dur="1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100"/>
                                        <p:tgtEl>
                                          <p:spTgt spid="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up)">
                                      <p:cBhvr>
                                        <p:cTn id="73" dur="500"/>
                                        <p:tgtEl>
                                          <p:spTgt spid="15"/>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100"/>
                                        <p:tgtEl>
                                          <p:spTgt spid="4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10"/>
                                        </p:tgtEl>
                                        <p:attrNameLst>
                                          <p:attrName>style.visibility</p:attrName>
                                        </p:attrNameLst>
                                      </p:cBhvr>
                                      <p:to>
                                        <p:strVal val="visible"/>
                                      </p:to>
                                    </p:set>
                                    <p:animEffect transition="in" filter="wipe(up)">
                                      <p:cBhvr>
                                        <p:cTn id="90" dur="500"/>
                                        <p:tgtEl>
                                          <p:spTgt spid="10"/>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down)">
                                      <p:cBhvr>
                                        <p:cTn id="98" dur="100"/>
                                        <p:tgtEl>
                                          <p:spTgt spid="4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animBg="1"/>
      <p:bldP spid="13" grpId="0" animBg="1"/>
      <p:bldP spid="14" grpId="0" animBg="1"/>
      <p:bldP spid="15" grpId="0" animBg="1"/>
      <p:bldP spid="16" grpId="0" animBg="1"/>
      <p:bldP spid="17" grpId="0"/>
      <p:bldP spid="18" grpId="0"/>
      <p:bldP spid="19" grpId="0"/>
      <p:bldP spid="20" grpId="0"/>
      <p:bldP spid="21" grpId="0"/>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animBg="1"/>
      <p:bldP spid="39" grpId="0" animBg="1"/>
      <p:bldP spid="40" grpId="0" animBg="1"/>
      <p:bldP spid="41" grpId="0" animBg="1"/>
      <p:bldP spid="42"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ayer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32" name="六角形 31"/>
          <p:cNvSpPr/>
          <p:nvPr userDrawn="1"/>
        </p:nvSpPr>
        <p:spPr>
          <a:xfrm rot="5400000">
            <a:off x="5939381" y="2737528"/>
            <a:ext cx="6406062" cy="5522467"/>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120711" y="1395630"/>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10853396" y="288079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円/楕円 38"/>
          <p:cNvSpPr/>
          <p:nvPr userDrawn="1"/>
        </p:nvSpPr>
        <p:spPr>
          <a:xfrm>
            <a:off x="10853396" y="603114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20711" y="756131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5368565" y="603114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5368565" y="2872462"/>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テキスト プレースホルダー 11"/>
          <p:cNvSpPr>
            <a:spLocks noGrp="1"/>
          </p:cNvSpPr>
          <p:nvPr>
            <p:ph type="body" sz="quarter" idx="21" hasCustomPrompt="1"/>
          </p:nvPr>
        </p:nvSpPr>
        <p:spPr>
          <a:xfrm>
            <a:off x="6982966" y="4950496"/>
            <a:ext cx="4275475" cy="990111"/>
          </a:xfrm>
        </p:spPr>
        <p:txBody>
          <a:bodyPr anchor="ctr">
            <a:noAutofit/>
          </a:bodyPr>
          <a:lstStyle>
            <a:lvl1pPr algn="ctr">
              <a:lnSpc>
                <a:spcPct val="100000"/>
              </a:lnSpc>
              <a:spcBef>
                <a:spcPts val="0"/>
              </a:spcBef>
              <a:defRPr sz="3600" spc="300" baseline="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p:ph type="body" sz="quarter" idx="22" hasCustomPrompt="1"/>
          </p:nvPr>
        </p:nvSpPr>
        <p:spPr>
          <a:xfrm>
            <a:off x="5485100" y="3405437"/>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45" name="テキスト プレースホルダー 11"/>
          <p:cNvSpPr>
            <a:spLocks noGrp="1"/>
          </p:cNvSpPr>
          <p:nvPr>
            <p:ph type="body" sz="quarter" idx="23" hasCustomPrompt="1"/>
          </p:nvPr>
        </p:nvSpPr>
        <p:spPr>
          <a:xfrm>
            <a:off x="8216912" y="188235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24" hasCustomPrompt="1"/>
          </p:nvPr>
        </p:nvSpPr>
        <p:spPr>
          <a:xfrm>
            <a:off x="10953207" y="3405437"/>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49" name="テキスト プレースホルダー 11"/>
          <p:cNvSpPr>
            <a:spLocks noGrp="1"/>
          </p:cNvSpPr>
          <p:nvPr>
            <p:ph type="body" sz="quarter" idx="25" hasCustomPrompt="1"/>
          </p:nvPr>
        </p:nvSpPr>
        <p:spPr>
          <a:xfrm>
            <a:off x="5468377" y="654870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50" name="テキスト プレースホルダー 11"/>
          <p:cNvSpPr>
            <a:spLocks noGrp="1"/>
          </p:cNvSpPr>
          <p:nvPr>
            <p:ph type="body" sz="quarter" idx="26" hasCustomPrompt="1"/>
          </p:nvPr>
        </p:nvSpPr>
        <p:spPr>
          <a:xfrm>
            <a:off x="10936484" y="654870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51" name="テキスト プレースホルダー 11"/>
          <p:cNvSpPr>
            <a:spLocks noGrp="1"/>
          </p:cNvSpPr>
          <p:nvPr>
            <p:ph type="body" sz="quarter" idx="27" hasCustomPrompt="1"/>
          </p:nvPr>
        </p:nvSpPr>
        <p:spPr>
          <a:xfrm>
            <a:off x="8216912" y="807887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a:t>TEXT HERE</a:t>
            </a:r>
            <a:endParaRPr lang="en-US" dirty="0"/>
          </a:p>
        </p:txBody>
      </p:sp>
      <p:sp>
        <p:nvSpPr>
          <p:cNvPr id="52" name="円弧 51"/>
          <p:cNvSpPr/>
          <p:nvPr userDrawn="1"/>
        </p:nvSpPr>
        <p:spPr>
          <a:xfrm rot="2700000">
            <a:off x="7976000" y="12497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4" name="直線コネクタ 53"/>
          <p:cNvCxnSpPr>
            <a:stCxn id="52" idx="0"/>
          </p:cNvCxnSpPr>
          <p:nvPr userDrawn="1"/>
        </p:nvCxnSpPr>
        <p:spPr>
          <a:xfrm>
            <a:off x="9956746" y="1589578"/>
            <a:ext cx="56515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0" name="円弧 59"/>
          <p:cNvSpPr/>
          <p:nvPr userDrawn="1"/>
        </p:nvSpPr>
        <p:spPr>
          <a:xfrm rot="2700000">
            <a:off x="10706500" y="2712080"/>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1" name="直線コネクタ 60"/>
          <p:cNvCxnSpPr>
            <a:stCxn id="60" idx="0"/>
          </p:cNvCxnSpPr>
          <p:nvPr userDrawn="1"/>
        </p:nvCxnSpPr>
        <p:spPr>
          <a:xfrm>
            <a:off x="12687246" y="3051922"/>
            <a:ext cx="50038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3" name="円弧 62"/>
          <p:cNvSpPr/>
          <p:nvPr userDrawn="1"/>
        </p:nvSpPr>
        <p:spPr>
          <a:xfrm rot="2700000">
            <a:off x="10706500" y="587076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4" name="直線コネクタ 63"/>
          <p:cNvCxnSpPr/>
          <p:nvPr userDrawn="1"/>
        </p:nvCxnSpPr>
        <p:spPr>
          <a:xfrm>
            <a:off x="12687246" y="6210605"/>
            <a:ext cx="50038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0" name="円弧 69"/>
          <p:cNvSpPr/>
          <p:nvPr userDrawn="1"/>
        </p:nvSpPr>
        <p:spPr>
          <a:xfrm rot="18900000" flipH="1">
            <a:off x="5212902" y="2712080"/>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1" name="直線コネクタ 70"/>
          <p:cNvCxnSpPr>
            <a:stCxn id="70" idx="0"/>
          </p:cNvCxnSpPr>
          <p:nvPr userDrawn="1"/>
        </p:nvCxnSpPr>
        <p:spPr>
          <a:xfrm flipH="1">
            <a:off x="520700" y="3051922"/>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7" name="円弧 76"/>
          <p:cNvSpPr/>
          <p:nvPr userDrawn="1"/>
        </p:nvSpPr>
        <p:spPr>
          <a:xfrm rot="18900000" flipH="1">
            <a:off x="5212902" y="587076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8" name="直線コネクタ 77"/>
          <p:cNvCxnSpPr>
            <a:stCxn id="77" idx="0"/>
          </p:cNvCxnSpPr>
          <p:nvPr userDrawn="1"/>
        </p:nvCxnSpPr>
        <p:spPr>
          <a:xfrm flipH="1">
            <a:off x="520700" y="6210605"/>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0" name="円弧 79"/>
          <p:cNvSpPr/>
          <p:nvPr userDrawn="1"/>
        </p:nvSpPr>
        <p:spPr>
          <a:xfrm rot="2700000" flipH="1" flipV="1">
            <a:off x="7943402" y="742633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81" name="直線コネクタ 80"/>
          <p:cNvCxnSpPr>
            <a:stCxn id="80" idx="0"/>
          </p:cNvCxnSpPr>
          <p:nvPr userDrawn="1"/>
        </p:nvCxnSpPr>
        <p:spPr>
          <a:xfrm flipH="1">
            <a:off x="2476500" y="9407079"/>
            <a:ext cx="58067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userDrawn="1">
            <p:ph type="body" sz="quarter" idx="28" hasCustomPrompt="1"/>
          </p:nvPr>
        </p:nvSpPr>
        <p:spPr>
          <a:xfrm>
            <a:off x="10405071" y="1702393"/>
            <a:ext cx="5203230" cy="847338"/>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0" name="テキスト プレースホルダー 11"/>
          <p:cNvSpPr>
            <a:spLocks noGrp="1"/>
          </p:cNvSpPr>
          <p:nvPr userDrawn="1">
            <p:ph type="body" sz="quarter" idx="29" hasCustomPrompt="1"/>
          </p:nvPr>
        </p:nvSpPr>
        <p:spPr>
          <a:xfrm>
            <a:off x="13095883" y="3203596"/>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1" name="テキスト プレースホルダー 11"/>
          <p:cNvSpPr>
            <a:spLocks noGrp="1"/>
          </p:cNvSpPr>
          <p:nvPr userDrawn="1">
            <p:ph type="body" sz="quarter" idx="30" hasCustomPrompt="1"/>
          </p:nvPr>
        </p:nvSpPr>
        <p:spPr>
          <a:xfrm>
            <a:off x="13108583" y="634050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2" name="テキスト プレースホルダー 11"/>
          <p:cNvSpPr>
            <a:spLocks noGrp="1"/>
          </p:cNvSpPr>
          <p:nvPr userDrawn="1">
            <p:ph type="body" sz="quarter" idx="31" hasCustomPrompt="1"/>
          </p:nvPr>
        </p:nvSpPr>
        <p:spPr>
          <a:xfrm>
            <a:off x="496391" y="320285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5" name="テキスト プレースホルダー 11"/>
          <p:cNvSpPr>
            <a:spLocks noGrp="1"/>
          </p:cNvSpPr>
          <p:nvPr userDrawn="1">
            <p:ph type="body" sz="quarter" idx="32" hasCustomPrompt="1"/>
          </p:nvPr>
        </p:nvSpPr>
        <p:spPr>
          <a:xfrm>
            <a:off x="520700" y="635320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6" name="テキスト プレースホルダー 11"/>
          <p:cNvSpPr>
            <a:spLocks noGrp="1"/>
          </p:cNvSpPr>
          <p:nvPr userDrawn="1">
            <p:ph type="body" sz="quarter" idx="33" hasCustomPrompt="1"/>
          </p:nvPr>
        </p:nvSpPr>
        <p:spPr>
          <a:xfrm>
            <a:off x="2619971" y="8433393"/>
            <a:ext cx="5203230" cy="847338"/>
          </a:xfrm>
        </p:spPr>
        <p:txBody>
          <a:bodyPr anchor="b">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8" name="テキスト プレースホルダー 11"/>
          <p:cNvSpPr>
            <a:spLocks noGrp="1"/>
          </p:cNvSpPr>
          <p:nvPr userDrawn="1">
            <p:ph type="body" sz="quarter" idx="15" hasCustomPrompt="1"/>
          </p:nvPr>
        </p:nvSpPr>
        <p:spPr>
          <a:xfrm>
            <a:off x="457200" y="353667"/>
            <a:ext cx="6769100" cy="1983133"/>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47" name="直線コネクタ 46"/>
          <p:cNvCxnSpPr/>
          <p:nvPr userDrawn="1"/>
        </p:nvCxnSpPr>
        <p:spPr>
          <a:xfrm flipH="1">
            <a:off x="-793" y="2372533"/>
            <a:ext cx="746358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00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98">
                                            <p:txEl>
                                              <p:pRg st="0" end="0"/>
                                            </p:txEl>
                                          </p:spTgt>
                                        </p:tgtEl>
                                        <p:attrNameLst>
                                          <p:attrName>style.visibility</p:attrName>
                                        </p:attrNameLst>
                                      </p:cBhvr>
                                      <p:to>
                                        <p:strVal val="visible"/>
                                      </p:to>
                                    </p:set>
                                    <p:anim calcmode="lin" valueType="num">
                                      <p:cBhvr additive="base">
                                        <p:cTn id="7" dur="500" fill="hold"/>
                                        <p:tgtEl>
                                          <p:spTgt spid="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550"/>
                            </p:stCondLst>
                            <p:childTnLst>
                              <p:par>
                                <p:cTn id="13" presetID="10" presetClass="entr" presetSubtype="0" fill="hold" grpId="0" nodeType="afterEffect">
                                  <p:stCondLst>
                                    <p:cond delay="5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par>
                          <p:cTn id="19" fill="hold">
                            <p:stCondLst>
                              <p:cond delay="1550"/>
                            </p:stCondLst>
                            <p:childTnLst>
                              <p:par>
                                <p:cTn id="20" presetID="10"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fade">
                                      <p:cBhvr>
                                        <p:cTn id="25" dur="500"/>
                                        <p:tgtEl>
                                          <p:spTgt spid="45">
                                            <p:txEl>
                                              <p:pRg st="0" end="0"/>
                                            </p:txEl>
                                          </p:spTgt>
                                        </p:tgtEl>
                                      </p:cBhvr>
                                    </p:animEffect>
                                  </p:childTnLst>
                                </p:cTn>
                              </p:par>
                            </p:childTnLst>
                          </p:cTn>
                        </p:par>
                        <p:par>
                          <p:cTn id="26" fill="hold">
                            <p:stCondLst>
                              <p:cond delay="2050"/>
                            </p:stCondLst>
                            <p:childTnLst>
                              <p:par>
                                <p:cTn id="27" presetID="22" presetClass="entr" presetSubtype="4"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par>
                          <p:cTn id="30" fill="hold">
                            <p:stCondLst>
                              <p:cond delay="2550"/>
                            </p:stCondLst>
                            <p:childTnLst>
                              <p:par>
                                <p:cTn id="31" presetID="22" presetClass="entr" presetSubtype="8"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par>
                          <p:cTn id="37" fill="hold">
                            <p:stCondLst>
                              <p:cond delay="3050"/>
                            </p:stCondLst>
                            <p:childTnLst>
                              <p:par>
                                <p:cTn id="38" presetID="10"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xEl>
                                              <p:pRg st="0" end="0"/>
                                            </p:txEl>
                                          </p:spTgt>
                                        </p:tgtEl>
                                        <p:attrNameLst>
                                          <p:attrName>style.visibility</p:attrName>
                                        </p:attrNameLst>
                                      </p:cBhvr>
                                      <p:to>
                                        <p:strVal val="visible"/>
                                      </p:to>
                                    </p:set>
                                    <p:animEffect transition="in" filter="fade">
                                      <p:cBhvr>
                                        <p:cTn id="43" dur="500"/>
                                        <p:tgtEl>
                                          <p:spTgt spid="46">
                                            <p:txEl>
                                              <p:pRg st="0" end="0"/>
                                            </p:txEl>
                                          </p:spTgt>
                                        </p:tgtEl>
                                      </p:cBhvr>
                                    </p:animEffect>
                                  </p:childTnLst>
                                </p:cTn>
                              </p:par>
                            </p:childTnLst>
                          </p:cTn>
                        </p:par>
                        <p:par>
                          <p:cTn id="44" fill="hold">
                            <p:stCondLst>
                              <p:cond delay="3550"/>
                            </p:stCondLst>
                            <p:childTnLst>
                              <p:par>
                                <p:cTn id="45" presetID="22" presetClass="entr" presetSubtype="4" fill="hold" grpId="0"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down)">
                                      <p:cBhvr>
                                        <p:cTn id="47" dur="500"/>
                                        <p:tgtEl>
                                          <p:spTgt spid="60"/>
                                        </p:tgtEl>
                                      </p:cBhvr>
                                    </p:animEffect>
                                  </p:childTnLst>
                                </p:cTn>
                              </p:par>
                            </p:childTnLst>
                          </p:cTn>
                        </p:par>
                        <p:par>
                          <p:cTn id="48" fill="hold">
                            <p:stCondLst>
                              <p:cond delay="4050"/>
                            </p:stCondLst>
                            <p:childTnLst>
                              <p:par>
                                <p:cTn id="49" presetID="22" presetClass="entr" presetSubtype="8"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xEl>
                                              <p:pRg st="0" end="0"/>
                                            </p:txEl>
                                          </p:spTgt>
                                        </p:tgtEl>
                                        <p:attrNameLst>
                                          <p:attrName>style.visibility</p:attrName>
                                        </p:attrNameLst>
                                      </p:cBhvr>
                                      <p:to>
                                        <p:strVal val="visible"/>
                                      </p:to>
                                    </p:set>
                                    <p:animEffect transition="in" filter="fade">
                                      <p:cBhvr>
                                        <p:cTn id="61" dur="500"/>
                                        <p:tgtEl>
                                          <p:spTgt spid="50">
                                            <p:txEl>
                                              <p:pRg st="0" end="0"/>
                                            </p:txEl>
                                          </p:spTgt>
                                        </p:tgtEl>
                                      </p:cBhvr>
                                    </p:animEffect>
                                  </p:childTnLst>
                                </p:cTn>
                              </p:par>
                            </p:childTnLst>
                          </p:cTn>
                        </p:par>
                        <p:par>
                          <p:cTn id="62" fill="hold">
                            <p:stCondLst>
                              <p:cond delay="5050"/>
                            </p:stCondLst>
                            <p:childTnLst>
                              <p:par>
                                <p:cTn id="63" presetID="22" presetClass="entr" presetSubtype="4" fill="hold" grpId="0"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down)">
                                      <p:cBhvr>
                                        <p:cTn id="65" dur="500"/>
                                        <p:tgtEl>
                                          <p:spTgt spid="63"/>
                                        </p:tgtEl>
                                      </p:cBhvr>
                                    </p:animEffect>
                                  </p:childTnLst>
                                </p:cTn>
                              </p:par>
                            </p:childTnLst>
                          </p:cTn>
                        </p:par>
                        <p:par>
                          <p:cTn id="66" fill="hold">
                            <p:stCondLst>
                              <p:cond delay="5550"/>
                            </p:stCondLst>
                            <p:childTnLst>
                              <p:par>
                                <p:cTn id="67" presetID="22" presetClass="entr" presetSubtype="8"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left)">
                                      <p:cBhvr>
                                        <p:cTn id="69" dur="500"/>
                                        <p:tgtEl>
                                          <p:spTgt spid="6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left)">
                                      <p:cBhvr>
                                        <p:cTn id="72" dur="500"/>
                                        <p:tgtEl>
                                          <p:spTgt spid="91"/>
                                        </p:tgtEl>
                                      </p:cBhvr>
                                    </p:animEffect>
                                  </p:childTnLst>
                                </p:cTn>
                              </p:par>
                            </p:childTnLst>
                          </p:cTn>
                        </p:par>
                        <p:par>
                          <p:cTn id="73" fill="hold">
                            <p:stCondLst>
                              <p:cond delay="6050"/>
                            </p:stCondLst>
                            <p:childTnLst>
                              <p:par>
                                <p:cTn id="74" presetID="10" presetClass="entr" presetSubtype="0" fill="hold" grpId="0" nodeType="afterEffect">
                                  <p:stCondLst>
                                    <p:cond delay="0"/>
                                  </p:stCondLst>
                                  <p:childTnLst>
                                    <p:set>
                                      <p:cBhvr>
                                        <p:cTn id="75" dur="1" fill="hold">
                                          <p:stCondLst>
                                            <p:cond delay="0"/>
                                          </p:stCondLst>
                                        </p:cTn>
                                        <p:tgtEl>
                                          <p:spTgt spid="51">
                                            <p:txEl>
                                              <p:pRg st="0" end="0"/>
                                            </p:txEl>
                                          </p:spTgt>
                                        </p:tgtEl>
                                        <p:attrNameLst>
                                          <p:attrName>style.visibility</p:attrName>
                                        </p:attrNameLst>
                                      </p:cBhvr>
                                      <p:to>
                                        <p:strVal val="visible"/>
                                      </p:to>
                                    </p:set>
                                    <p:animEffect transition="in" filter="fade">
                                      <p:cBhvr>
                                        <p:cTn id="76" dur="500"/>
                                        <p:tgtEl>
                                          <p:spTgt spid="51">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6550"/>
                            </p:stCondLst>
                            <p:childTnLst>
                              <p:par>
                                <p:cTn id="81" presetID="22" presetClass="entr" presetSubtype="1" fill="hold" grpId="0" nodeType="after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up)">
                                      <p:cBhvr>
                                        <p:cTn id="83" dur="500"/>
                                        <p:tgtEl>
                                          <p:spTgt spid="80"/>
                                        </p:tgtEl>
                                      </p:cBhvr>
                                    </p:animEffect>
                                  </p:childTnLst>
                                </p:cTn>
                              </p:par>
                            </p:childTnLst>
                          </p:cTn>
                        </p:par>
                        <p:par>
                          <p:cTn id="84" fill="hold">
                            <p:stCondLst>
                              <p:cond delay="7050"/>
                            </p:stCondLst>
                            <p:childTnLst>
                              <p:par>
                                <p:cTn id="85" presetID="22" presetClass="entr" presetSubtype="2"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wipe(right)">
                                      <p:cBhvr>
                                        <p:cTn id="87" dur="500"/>
                                        <p:tgtEl>
                                          <p:spTgt spid="81"/>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wipe(right)">
                                      <p:cBhvr>
                                        <p:cTn id="90" dur="500"/>
                                        <p:tgtEl>
                                          <p:spTgt spid="96"/>
                                        </p:tgtEl>
                                      </p:cBhvr>
                                    </p:animEffect>
                                  </p:childTnLst>
                                </p:cTn>
                              </p:par>
                            </p:childTnLst>
                          </p:cTn>
                        </p:par>
                        <p:par>
                          <p:cTn id="91" fill="hold">
                            <p:stCondLst>
                              <p:cond delay="7550"/>
                            </p:stCondLst>
                            <p:childTnLst>
                              <p:par>
                                <p:cTn id="92" presetID="10" presetClass="entr" presetSubtype="0" fill="hold" grpId="0" nodeType="afterEffect">
                                  <p:stCondLst>
                                    <p:cond delay="0"/>
                                  </p:stCondLst>
                                  <p:childTnLst>
                                    <p:set>
                                      <p:cBhvr>
                                        <p:cTn id="93" dur="1" fill="hold">
                                          <p:stCondLst>
                                            <p:cond delay="0"/>
                                          </p:stCondLst>
                                        </p:cTn>
                                        <p:tgtEl>
                                          <p:spTgt spid="49">
                                            <p:txEl>
                                              <p:pRg st="0" end="0"/>
                                            </p:txEl>
                                          </p:spTgt>
                                        </p:tgtEl>
                                        <p:attrNameLst>
                                          <p:attrName>style.visibility</p:attrName>
                                        </p:attrNameLst>
                                      </p:cBhvr>
                                      <p:to>
                                        <p:strVal val="visible"/>
                                      </p:to>
                                    </p:set>
                                    <p:animEffect transition="in" filter="fade">
                                      <p:cBhvr>
                                        <p:cTn id="94" dur="500"/>
                                        <p:tgtEl>
                                          <p:spTgt spid="49">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par>
                          <p:cTn id="98" fill="hold">
                            <p:stCondLst>
                              <p:cond delay="8050"/>
                            </p:stCondLst>
                            <p:childTnLst>
                              <p:par>
                                <p:cTn id="99" presetID="22" presetClass="entr" presetSubtype="4" fill="hold" grpId="0" nodeType="after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wipe(down)">
                                      <p:cBhvr>
                                        <p:cTn id="101" dur="500"/>
                                        <p:tgtEl>
                                          <p:spTgt spid="77"/>
                                        </p:tgtEl>
                                      </p:cBhvr>
                                    </p:animEffect>
                                  </p:childTnLst>
                                </p:cTn>
                              </p:par>
                            </p:childTnLst>
                          </p:cTn>
                        </p:par>
                        <p:par>
                          <p:cTn id="102" fill="hold">
                            <p:stCondLst>
                              <p:cond delay="8550"/>
                            </p:stCondLst>
                            <p:childTnLst>
                              <p:par>
                                <p:cTn id="103" presetID="22" presetClass="entr" presetSubtype="2" fill="hold" nodeType="afterEffect">
                                  <p:stCondLst>
                                    <p:cond delay="0"/>
                                  </p:stCondLst>
                                  <p:childTnLst>
                                    <p:set>
                                      <p:cBhvr>
                                        <p:cTn id="104" dur="1" fill="hold">
                                          <p:stCondLst>
                                            <p:cond delay="0"/>
                                          </p:stCondLst>
                                        </p:cTn>
                                        <p:tgtEl>
                                          <p:spTgt spid="78"/>
                                        </p:tgtEl>
                                        <p:attrNameLst>
                                          <p:attrName>style.visibility</p:attrName>
                                        </p:attrNameLst>
                                      </p:cBhvr>
                                      <p:to>
                                        <p:strVal val="visible"/>
                                      </p:to>
                                    </p:set>
                                    <p:animEffect transition="in" filter="wipe(right)">
                                      <p:cBhvr>
                                        <p:cTn id="105" dur="500"/>
                                        <p:tgtEl>
                                          <p:spTgt spid="78"/>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95"/>
                                        </p:tgtEl>
                                        <p:attrNameLst>
                                          <p:attrName>style.visibility</p:attrName>
                                        </p:attrNameLst>
                                      </p:cBhvr>
                                      <p:to>
                                        <p:strVal val="visible"/>
                                      </p:to>
                                    </p:set>
                                    <p:animEffect transition="in" filter="wipe(right)">
                                      <p:cBhvr>
                                        <p:cTn id="108" dur="500"/>
                                        <p:tgtEl>
                                          <p:spTgt spid="95"/>
                                        </p:tgtEl>
                                      </p:cBhvr>
                                    </p:animEffect>
                                  </p:childTnLst>
                                </p:cTn>
                              </p:par>
                            </p:childTnLst>
                          </p:cTn>
                        </p:par>
                        <p:par>
                          <p:cTn id="109" fill="hold">
                            <p:stCondLst>
                              <p:cond delay="9050"/>
                            </p:stCondLst>
                            <p:childTnLst>
                              <p:par>
                                <p:cTn id="110" presetID="10" presetClass="entr" presetSubtype="0" fill="hold" grpId="0" nodeType="afterEffect">
                                  <p:stCondLst>
                                    <p:cond delay="0"/>
                                  </p:stCondLst>
                                  <p:childTnLst>
                                    <p:set>
                                      <p:cBhvr>
                                        <p:cTn id="111" dur="1" fill="hold">
                                          <p:stCondLst>
                                            <p:cond delay="0"/>
                                          </p:stCondLst>
                                        </p:cTn>
                                        <p:tgtEl>
                                          <p:spTgt spid="44">
                                            <p:txEl>
                                              <p:pRg st="0" end="0"/>
                                            </p:txEl>
                                          </p:spTgt>
                                        </p:tgtEl>
                                        <p:attrNameLst>
                                          <p:attrName>style.visibility</p:attrName>
                                        </p:attrNameLst>
                                      </p:cBhvr>
                                      <p:to>
                                        <p:strVal val="visible"/>
                                      </p:to>
                                    </p:set>
                                    <p:animEffect transition="in" filter="fade">
                                      <p:cBhvr>
                                        <p:cTn id="112" dur="500"/>
                                        <p:tgtEl>
                                          <p:spTgt spid="44">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par>
                          <p:cTn id="116" fill="hold">
                            <p:stCondLst>
                              <p:cond delay="9550"/>
                            </p:stCondLst>
                            <p:childTnLst>
                              <p:par>
                                <p:cTn id="117" presetID="22" presetClass="entr" presetSubtype="4" fill="hold" grpId="0" nodeType="after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down)">
                                      <p:cBhvr>
                                        <p:cTn id="119" dur="500"/>
                                        <p:tgtEl>
                                          <p:spTgt spid="70"/>
                                        </p:tgtEl>
                                      </p:cBhvr>
                                    </p:animEffect>
                                  </p:childTnLst>
                                </p:cTn>
                              </p:par>
                            </p:childTnLst>
                          </p:cTn>
                        </p:par>
                        <p:par>
                          <p:cTn id="120" fill="hold">
                            <p:stCondLst>
                              <p:cond delay="10050"/>
                            </p:stCondLst>
                            <p:childTnLst>
                              <p:par>
                                <p:cTn id="121" presetID="22" presetClass="entr" presetSubtype="2" fill="hold" nodeType="after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wipe(right)">
                                      <p:cBhvr>
                                        <p:cTn id="123" dur="500"/>
                                        <p:tgtEl>
                                          <p:spTgt spid="71"/>
                                        </p:tgtEl>
                                      </p:cBhvr>
                                    </p:animEffect>
                                  </p:childTnLst>
                                </p:cTn>
                              </p:par>
                              <p:par>
                                <p:cTn id="124" presetID="22" presetClass="entr" presetSubtype="2" fill="hold" grpId="0" nodeType="withEffect">
                                  <p:stCondLst>
                                    <p:cond delay="0"/>
                                  </p:stCondLst>
                                  <p:childTnLst>
                                    <p:set>
                                      <p:cBhvr>
                                        <p:cTn id="125" dur="1" fill="hold">
                                          <p:stCondLst>
                                            <p:cond delay="0"/>
                                          </p:stCondLst>
                                        </p:cTn>
                                        <p:tgtEl>
                                          <p:spTgt spid="92"/>
                                        </p:tgtEl>
                                        <p:attrNameLst>
                                          <p:attrName>style.visibility</p:attrName>
                                        </p:attrNameLst>
                                      </p:cBhvr>
                                      <p:to>
                                        <p:strVal val="visible"/>
                                      </p:to>
                                    </p:set>
                                    <p:animEffect transition="in" filter="wipe(right)">
                                      <p:cBhvr>
                                        <p:cTn id="12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38" grpId="0" animBg="1"/>
      <p:bldP spid="39" grpId="0" animBg="1"/>
      <p:bldP spid="40" grpId="0" animBg="1"/>
      <p:bldP spid="41" grpId="0" animBg="1"/>
      <p:bldP spid="42" grpId="0" animBg="1"/>
      <p:bldP spid="43" grpId="0"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60" grpId="0" animBg="1"/>
      <p:bldP spid="63" grpId="0" animBg="1"/>
      <p:bldP spid="70" grpId="0" animBg="1"/>
      <p:bldP spid="77" grpId="0" animBg="1"/>
      <p:bldP spid="80" grpId="0" animBg="1"/>
      <p:bldP spid="82" grpId="0">
        <p:tmplLst>
          <p:tmpl>
            <p:tnLst>
              <p:par>
                <p:cTn presetID="22" presetClass="entr" presetSubtype="8" fill="hold" nodeType="with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90" grpId="0">
        <p:tmplLst>
          <p:tmpl>
            <p:tnLst>
              <p:par>
                <p:cTn presetID="22" presetClass="entr" presetSubtype="8"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left)">
                      <p:cBhvr>
                        <p:cTn dur="500"/>
                        <p:tgtEl>
                          <p:spTgt spid="90"/>
                        </p:tgtEl>
                      </p:cBhvr>
                    </p:animEffect>
                  </p:childTnLst>
                </p:cTn>
              </p:par>
            </p:tnLst>
          </p:tmpl>
        </p:tmplLst>
      </p:bldP>
      <p:bldP spid="91" grpId="0">
        <p:tmplLst>
          <p:tmpl>
            <p:tnLst>
              <p:par>
                <p:cTn presetID="22" presetClass="entr" presetSubtype="8"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left)">
                      <p:cBhvr>
                        <p:cTn dur="500"/>
                        <p:tgtEl>
                          <p:spTgt spid="91"/>
                        </p:tgtEl>
                      </p:cBhvr>
                    </p:animEffect>
                  </p:childTnLst>
                </p:cTn>
              </p:par>
            </p:tnLst>
          </p:tmpl>
        </p:tmplLst>
      </p:bldP>
      <p:bldP spid="92" grpId="0">
        <p:tmplLst>
          <p:tmpl>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5" grpId="0">
        <p:tmplLst>
          <p:tmpl>
            <p:tnLst>
              <p:par>
                <p:cTn presetID="22" presetClass="entr" presetSubtype="2"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right)">
                      <p:cBhvr>
                        <p:cTn dur="500"/>
                        <p:tgtEl>
                          <p:spTgt spid="95"/>
                        </p:tgtEl>
                      </p:cBhvr>
                    </p:animEffect>
                  </p:childTnLst>
                </p:cTn>
              </p:par>
            </p:tnLst>
          </p:tmpl>
        </p:tmplLst>
      </p:bldP>
      <p:bldP spid="96" grpId="0">
        <p:tmplLst>
          <p:tmpl>
            <p:tnLst>
              <p:par>
                <p:cTn presetID="22" presetClass="entr" presetSubtype="2" fill="hold" nodeType="with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right)">
                      <p:cBhvr>
                        <p:cTn dur="500"/>
                        <p:tgtEl>
                          <p:spTgt spid="96"/>
                        </p:tgtEl>
                      </p:cBhvr>
                    </p:animEffect>
                  </p:childTnLst>
                </p:cTn>
              </p:par>
            </p:tnLst>
          </p:tmpl>
        </p:tmplLst>
      </p:bldP>
      <p:bldP spid="9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0-#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図プレースホルダー 5"/>
          <p:cNvSpPr>
            <a:spLocks noGrp="1"/>
          </p:cNvSpPr>
          <p:nvPr>
            <p:ph type="pic" sz="quarter" idx="12" hasCustomPrompt="1"/>
          </p:nvPr>
        </p:nvSpPr>
        <p:spPr>
          <a:xfrm>
            <a:off x="0" y="0"/>
            <a:ext cx="4572000" cy="3299254"/>
          </a:xfrm>
        </p:spPr>
        <p:txBody>
          <a:bodyPr/>
          <a:lstStyle>
            <a:lvl1pPr>
              <a:defRPr/>
            </a:lvl1pPr>
          </a:lstStyle>
          <a:p>
            <a:r>
              <a:rPr kumimoji="1" lang="en-US" altLang="ja-JP" dirty="0"/>
              <a:t>Add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6" name="図プレースホルダー 5"/>
          <p:cNvSpPr>
            <a:spLocks noGrp="1"/>
          </p:cNvSpPr>
          <p:nvPr>
            <p:ph type="pic" sz="quarter" idx="13" hasCustomPrompt="1"/>
          </p:nvPr>
        </p:nvSpPr>
        <p:spPr>
          <a:xfrm>
            <a:off x="4570413" y="0"/>
            <a:ext cx="4572000" cy="3299254"/>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4" hasCustomPrompt="1"/>
          </p:nvPr>
        </p:nvSpPr>
        <p:spPr>
          <a:xfrm>
            <a:off x="9144000" y="0"/>
            <a:ext cx="4572000" cy="3299254"/>
          </a:xfrm>
        </p:spPr>
        <p:txBody>
          <a:bodyPr/>
          <a:lstStyle>
            <a:lvl1pPr>
              <a:defRPr/>
            </a:lvl1pPr>
          </a:lstStyle>
          <a:p>
            <a:r>
              <a:rPr kumimoji="1" lang="en-US" altLang="ja-JP" dirty="0"/>
              <a:t>Add an image</a:t>
            </a:r>
            <a:endParaRPr kumimoji="1" lang="ja-JP" altLang="en-US" dirty="0"/>
          </a:p>
        </p:txBody>
      </p:sp>
      <p:sp>
        <p:nvSpPr>
          <p:cNvPr id="8" name="図プレースホルダー 5"/>
          <p:cNvSpPr>
            <a:spLocks noGrp="1"/>
          </p:cNvSpPr>
          <p:nvPr>
            <p:ph type="pic" sz="quarter" idx="15" hasCustomPrompt="1"/>
          </p:nvPr>
        </p:nvSpPr>
        <p:spPr>
          <a:xfrm>
            <a:off x="13714413" y="0"/>
            <a:ext cx="4572000" cy="3299254"/>
          </a:xfrm>
        </p:spPr>
        <p:txBody>
          <a:bodyPr/>
          <a:lstStyle>
            <a:lvl1pPr>
              <a:defRPr/>
            </a:lvl1pPr>
          </a:lstStyle>
          <a:p>
            <a:r>
              <a:rPr kumimoji="1" lang="en-US" altLang="ja-JP" dirty="0"/>
              <a:t>Add an image</a:t>
            </a:r>
            <a:endParaRPr kumimoji="1" lang="ja-JP" altLang="en-US" dirty="0"/>
          </a:p>
        </p:txBody>
      </p:sp>
      <p:sp>
        <p:nvSpPr>
          <p:cNvPr id="13" name="図プレースホルダー 5"/>
          <p:cNvSpPr>
            <a:spLocks noGrp="1"/>
          </p:cNvSpPr>
          <p:nvPr>
            <p:ph type="pic" sz="quarter" idx="16" hasCustomPrompt="1"/>
          </p:nvPr>
        </p:nvSpPr>
        <p:spPr>
          <a:xfrm>
            <a:off x="0" y="3284406"/>
            <a:ext cx="4572000" cy="3299254"/>
          </a:xfrm>
        </p:spPr>
        <p:txBody>
          <a:bodyPr/>
          <a:lstStyle>
            <a:lvl1pPr>
              <a:defRPr/>
            </a:lvl1pPr>
          </a:lstStyle>
          <a:p>
            <a:r>
              <a:rPr kumimoji="1" lang="en-US" altLang="ja-JP" dirty="0"/>
              <a:t>Add an image</a:t>
            </a:r>
            <a:endParaRPr kumimoji="1" lang="ja-JP" altLang="en-US" dirty="0"/>
          </a:p>
        </p:txBody>
      </p:sp>
      <p:sp>
        <p:nvSpPr>
          <p:cNvPr id="14" name="図プレースホルダー 5"/>
          <p:cNvSpPr>
            <a:spLocks noGrp="1"/>
          </p:cNvSpPr>
          <p:nvPr>
            <p:ph type="pic" sz="quarter" idx="17" hasCustomPrompt="1"/>
          </p:nvPr>
        </p:nvSpPr>
        <p:spPr>
          <a:xfrm>
            <a:off x="4570413" y="3284406"/>
            <a:ext cx="4572000" cy="3299254"/>
          </a:xfrm>
        </p:spPr>
        <p:txBody>
          <a:bodyPr/>
          <a:lstStyle>
            <a:lvl1pPr>
              <a:defRPr/>
            </a:lvl1pPr>
          </a:lstStyle>
          <a:p>
            <a:r>
              <a:rPr kumimoji="1" lang="en-US" altLang="ja-JP" dirty="0"/>
              <a:t>Add an image</a:t>
            </a:r>
            <a:endParaRPr kumimoji="1" lang="ja-JP" altLang="en-US" dirty="0"/>
          </a:p>
        </p:txBody>
      </p:sp>
      <p:sp>
        <p:nvSpPr>
          <p:cNvPr id="15" name="図プレースホルダー 5"/>
          <p:cNvSpPr>
            <a:spLocks noGrp="1"/>
          </p:cNvSpPr>
          <p:nvPr>
            <p:ph type="pic" sz="quarter" idx="18" hasCustomPrompt="1"/>
          </p:nvPr>
        </p:nvSpPr>
        <p:spPr>
          <a:xfrm>
            <a:off x="9144000" y="3284406"/>
            <a:ext cx="4572000" cy="3299254"/>
          </a:xfrm>
        </p:spPr>
        <p:txBody>
          <a:bodyPr/>
          <a:lstStyle>
            <a:lvl1pPr>
              <a:defRPr/>
            </a:lvl1pPr>
          </a:lstStyle>
          <a:p>
            <a:r>
              <a:rPr kumimoji="1" lang="en-US" altLang="ja-JP" dirty="0"/>
              <a:t>Add an image</a:t>
            </a:r>
            <a:endParaRPr kumimoji="1" lang="ja-JP" altLang="en-US" dirty="0"/>
          </a:p>
        </p:txBody>
      </p:sp>
      <p:sp>
        <p:nvSpPr>
          <p:cNvPr id="16" name="図プレースホルダー 5"/>
          <p:cNvSpPr>
            <a:spLocks noGrp="1"/>
          </p:cNvSpPr>
          <p:nvPr>
            <p:ph type="pic" sz="quarter" idx="19" hasCustomPrompt="1"/>
          </p:nvPr>
        </p:nvSpPr>
        <p:spPr>
          <a:xfrm>
            <a:off x="13714413" y="3284406"/>
            <a:ext cx="4572000" cy="3299254"/>
          </a:xfrm>
        </p:spPr>
        <p:txBody>
          <a:bodyPr/>
          <a:lstStyle>
            <a:lvl1pPr>
              <a:defRPr/>
            </a:lvl1pPr>
          </a:lstStyle>
          <a:p>
            <a:r>
              <a:rPr kumimoji="1" lang="en-US" altLang="ja-JP" dirty="0"/>
              <a:t>Add an image</a:t>
            </a:r>
            <a:endParaRPr kumimoji="1" lang="ja-JP" altLang="en-US" dirty="0"/>
          </a:p>
        </p:txBody>
      </p:sp>
      <p:sp>
        <p:nvSpPr>
          <p:cNvPr id="18" name="テキスト プレースホルダー 17"/>
          <p:cNvSpPr>
            <a:spLocks noGrp="1"/>
          </p:cNvSpPr>
          <p:nvPr>
            <p:ph type="body" sz="quarter" idx="20" hasCustomPrompt="1"/>
          </p:nvPr>
        </p:nvSpPr>
        <p:spPr>
          <a:xfrm>
            <a:off x="0"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17"/>
          <p:cNvSpPr>
            <a:spLocks noGrp="1"/>
          </p:cNvSpPr>
          <p:nvPr>
            <p:ph type="body" sz="quarter" idx="21" hasCustomPrompt="1"/>
          </p:nvPr>
        </p:nvSpPr>
        <p:spPr>
          <a:xfrm>
            <a:off x="4570413"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0" name="テキスト プレースホルダー 17"/>
          <p:cNvSpPr>
            <a:spLocks noGrp="1"/>
          </p:cNvSpPr>
          <p:nvPr>
            <p:ph type="body" sz="quarter" idx="22" hasCustomPrompt="1"/>
          </p:nvPr>
        </p:nvSpPr>
        <p:spPr>
          <a:xfrm>
            <a:off x="9142413"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1" name="テキスト プレースホルダー 17"/>
          <p:cNvSpPr>
            <a:spLocks noGrp="1"/>
          </p:cNvSpPr>
          <p:nvPr>
            <p:ph type="body" sz="quarter" idx="23" hasCustomPrompt="1"/>
          </p:nvPr>
        </p:nvSpPr>
        <p:spPr>
          <a:xfrm>
            <a:off x="13712826"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2" name="テキスト プレースホルダー 17"/>
          <p:cNvSpPr>
            <a:spLocks noGrp="1"/>
          </p:cNvSpPr>
          <p:nvPr>
            <p:ph type="body" sz="quarter" idx="24" hasCustomPrompt="1"/>
          </p:nvPr>
        </p:nvSpPr>
        <p:spPr>
          <a:xfrm>
            <a:off x="1587"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3" name="テキスト プレースホルダー 17"/>
          <p:cNvSpPr>
            <a:spLocks noGrp="1"/>
          </p:cNvSpPr>
          <p:nvPr>
            <p:ph type="body" sz="quarter" idx="25" hasCustomPrompt="1"/>
          </p:nvPr>
        </p:nvSpPr>
        <p:spPr>
          <a:xfrm>
            <a:off x="4572000"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4" name="テキスト プレースホルダー 17"/>
          <p:cNvSpPr>
            <a:spLocks noGrp="1"/>
          </p:cNvSpPr>
          <p:nvPr>
            <p:ph type="body" sz="quarter" idx="26" hasCustomPrompt="1"/>
          </p:nvPr>
        </p:nvSpPr>
        <p:spPr>
          <a:xfrm>
            <a:off x="9144000"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5" name="テキスト プレースホルダー 17"/>
          <p:cNvSpPr>
            <a:spLocks noGrp="1"/>
          </p:cNvSpPr>
          <p:nvPr>
            <p:ph type="body" sz="quarter" idx="27" hasCustomPrompt="1"/>
          </p:nvPr>
        </p:nvSpPr>
        <p:spPr>
          <a:xfrm>
            <a:off x="13714413"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6"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27" name="直線コネクタ 26"/>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06276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250"/>
                            </p:stCondLst>
                            <p:childTnLst>
                              <p:par>
                                <p:cTn id="12" presetID="14" presetClass="entr" presetSubtype="10" fill="hold" grpId="0" nodeType="afterEffect">
                                  <p:stCondLst>
                                    <p:cond delay="25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2500"/>
                            </p:stCondLst>
                            <p:childTnLst>
                              <p:par>
                                <p:cTn id="19" presetID="14" presetClass="entr" presetSubtype="10" fill="hold" grpId="0" nodeType="after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3750"/>
                            </p:stCondLst>
                            <p:childTnLst>
                              <p:par>
                                <p:cTn id="26" presetID="14" presetClass="entr" presetSubtype="10" fill="hold" grpId="0" nodeType="after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5000"/>
                            </p:stCondLst>
                            <p:childTnLst>
                              <p:par>
                                <p:cTn id="33" presetID="14" presetClass="entr" presetSubtype="1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6250"/>
                            </p:stCondLst>
                            <p:childTnLst>
                              <p:par>
                                <p:cTn id="40" presetID="14" presetClass="entr" presetSubtype="10" fill="hold" grpId="0" nodeType="afterEffect">
                                  <p:stCondLst>
                                    <p:cond delay="25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7500"/>
                            </p:stCondLst>
                            <p:childTnLst>
                              <p:par>
                                <p:cTn id="47" presetID="14" presetClass="entr" presetSubtype="10" fill="hold" grpId="0" nodeType="after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randombar(horizontal)">
                                      <p:cBhvr>
                                        <p:cTn id="49" dur="500"/>
                                        <p:tgtEl>
                                          <p:spTgt spid="15"/>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8750"/>
                            </p:stCondLst>
                            <p:childTnLst>
                              <p:par>
                                <p:cTn id="54" presetID="14" presetClass="entr" presetSubtype="10" fill="hold" grpId="0" nodeType="after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par>
                          <p:cTn id="60" fill="hold">
                            <p:stCondLst>
                              <p:cond delay="10000"/>
                            </p:stCondLst>
                            <p:childTnLst>
                              <p:par>
                                <p:cTn id="61" presetID="2" presetClass="entr" presetSubtype="2" decel="100000" fill="hold" grpId="0" nodeType="afterEffect">
                                  <p:stCondLst>
                                    <p:cond delay="500"/>
                                  </p:stCondLst>
                                  <p:iterate type="wd">
                                    <p:tmPct val="10000"/>
                                  </p:iterate>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1+#ppt_w/2"/>
                                          </p:val>
                                        </p:tav>
                                        <p:tav tm="100000">
                                          <p:val>
                                            <p:strVal val="#ppt_x"/>
                                          </p:val>
                                        </p:tav>
                                      </p:tavLst>
                                    </p:anim>
                                    <p:anim calcmode="lin" valueType="num">
                                      <p:cBhvr additive="base">
                                        <p:cTn id="64" dur="500" fill="hold"/>
                                        <p:tgtEl>
                                          <p:spTgt spid="26"/>
                                        </p:tgtEl>
                                        <p:attrNameLst>
                                          <p:attrName>ppt_y</p:attrName>
                                        </p:attrNameLst>
                                      </p:cBhvr>
                                      <p:tavLst>
                                        <p:tav tm="0">
                                          <p:val>
                                            <p:strVal val="#ppt_y"/>
                                          </p:val>
                                        </p:tav>
                                        <p:tav tm="100000">
                                          <p:val>
                                            <p:strVal val="#ppt_y"/>
                                          </p:val>
                                        </p:tav>
                                      </p:tavLst>
                                    </p:anim>
                                  </p:childTnLst>
                                </p:cTn>
                              </p:par>
                              <p:par>
                                <p:cTn id="65" presetID="16" presetClass="entr" presetSubtype="37" fill="hold" nodeType="withEffect">
                                  <p:stCondLst>
                                    <p:cond delay="500"/>
                                  </p:stCondLst>
                                  <p:childTnLst>
                                    <p:set>
                                      <p:cBhvr>
                                        <p:cTn id="66" dur="1" fill="hold">
                                          <p:stCondLst>
                                            <p:cond delay="0"/>
                                          </p:stCondLst>
                                        </p:cTn>
                                        <p:tgtEl>
                                          <p:spTgt spid="27"/>
                                        </p:tgtEl>
                                        <p:attrNameLst>
                                          <p:attrName>style.visibility</p:attrName>
                                        </p:attrNameLst>
                                      </p:cBhvr>
                                      <p:to>
                                        <p:strVal val="visible"/>
                                      </p:to>
                                    </p:set>
                                    <p:animEffect transition="in" filter="barn(outVertical)">
                                      <p:cBhvr>
                                        <p:cTn id="67" dur="500"/>
                                        <p:tgtEl>
                                          <p:spTgt spid="27"/>
                                        </p:tgtEl>
                                      </p:cBhvr>
                                    </p:animEffect>
                                  </p:childTnLst>
                                </p:cTn>
                              </p:par>
                            </p:childTnLst>
                          </p:cTn>
                        </p:par>
                        <p:par>
                          <p:cTn id="68" fill="hold">
                            <p:stCondLst>
                              <p:cond delay="11050"/>
                            </p:stCondLst>
                            <p:childTnLst>
                              <p:par>
                                <p:cTn id="69" presetID="2" presetClass="entr" presetSubtype="4" decel="10000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P spid="14" grpId="0"/>
      <p:bldP spid="15" grpId="0"/>
      <p:bldP spid="16" grpId="0"/>
      <p:bldP spid="18" grpId="0" animBg="1">
        <p:tmplLst>
          <p:tmpl>
            <p:tnLst>
              <p:par>
                <p:cTn presetID="10" presetClass="entr" presetSubtype="0"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tmplLst>
          <p:tmpl>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tmplLst>
          <p:tmpl>
            <p:tnLst>
              <p:par>
                <p:cTn presetID="10" presetClass="entr" presetSubtype="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76" name="フリーフォーム 75"/>
          <p:cNvSpPr/>
          <p:nvPr userDrawn="1"/>
        </p:nvSpPr>
        <p:spPr>
          <a:xfrm>
            <a:off x="0" y="2628900"/>
            <a:ext cx="18351500" cy="2959100"/>
          </a:xfrm>
          <a:custGeom>
            <a:avLst/>
            <a:gdLst>
              <a:gd name="connsiteX0" fmla="*/ 0 w 18351500"/>
              <a:gd name="connsiteY0" fmla="*/ 2959100 h 2959100"/>
              <a:gd name="connsiteX1" fmla="*/ 3606800 w 18351500"/>
              <a:gd name="connsiteY1" fmla="*/ 2959100 h 2959100"/>
              <a:gd name="connsiteX2" fmla="*/ 3606800 w 18351500"/>
              <a:gd name="connsiteY2" fmla="*/ 0 h 2959100"/>
              <a:gd name="connsiteX3" fmla="*/ 7289800 w 18351500"/>
              <a:gd name="connsiteY3" fmla="*/ 0 h 2959100"/>
              <a:gd name="connsiteX4" fmla="*/ 7289800 w 18351500"/>
              <a:gd name="connsiteY4" fmla="*/ 2159000 h 2959100"/>
              <a:gd name="connsiteX5" fmla="*/ 10998200 w 18351500"/>
              <a:gd name="connsiteY5" fmla="*/ 2159000 h 2959100"/>
              <a:gd name="connsiteX6" fmla="*/ 10998200 w 18351500"/>
              <a:gd name="connsiteY6" fmla="*/ 850900 h 2959100"/>
              <a:gd name="connsiteX7" fmla="*/ 14668500 w 18351500"/>
              <a:gd name="connsiteY7" fmla="*/ 850900 h 2959100"/>
              <a:gd name="connsiteX8" fmla="*/ 14668500 w 18351500"/>
              <a:gd name="connsiteY8" fmla="*/ 2806700 h 2959100"/>
              <a:gd name="connsiteX9" fmla="*/ 18351500 w 18351500"/>
              <a:gd name="connsiteY9" fmla="*/ 28067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51500" h="2959100">
                <a:moveTo>
                  <a:pt x="0" y="2959100"/>
                </a:moveTo>
                <a:lnTo>
                  <a:pt x="3606800" y="2959100"/>
                </a:lnTo>
                <a:lnTo>
                  <a:pt x="3606800" y="0"/>
                </a:lnTo>
                <a:lnTo>
                  <a:pt x="7289800" y="0"/>
                </a:lnTo>
                <a:lnTo>
                  <a:pt x="7289800" y="2159000"/>
                </a:lnTo>
                <a:lnTo>
                  <a:pt x="10998200" y="2159000"/>
                </a:lnTo>
                <a:lnTo>
                  <a:pt x="10998200" y="850900"/>
                </a:lnTo>
                <a:lnTo>
                  <a:pt x="14668500" y="850900"/>
                </a:lnTo>
                <a:lnTo>
                  <a:pt x="14668500" y="2806700"/>
                </a:lnTo>
                <a:lnTo>
                  <a:pt x="18351500" y="2806700"/>
                </a:lnTo>
              </a:path>
            </a:pathLst>
          </a:custGeom>
          <a:noFill/>
          <a:ln w="762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p:cNvGrpSpPr/>
          <p:nvPr userDrawn="1"/>
        </p:nvGrpSpPr>
        <p:grpSpPr>
          <a:xfrm>
            <a:off x="874986" y="5956564"/>
            <a:ext cx="3420380" cy="1717950"/>
            <a:chOff x="187211" y="5765810"/>
            <a:chExt cx="3420380" cy="1717950"/>
          </a:xfrm>
        </p:grpSpPr>
        <p:sp>
          <p:nvSpPr>
            <p:cNvPr id="30" name="正方形/長方形 2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二等辺三角形 3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67" name="円/楕円 66"/>
          <p:cNvSpPr/>
          <p:nvPr userDrawn="1"/>
        </p:nvSpPr>
        <p:spPr>
          <a:xfrm>
            <a:off x="295888" y="5742032"/>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図プレースホルダー 33"/>
          <p:cNvSpPr>
            <a:spLocks noGrp="1"/>
          </p:cNvSpPr>
          <p:nvPr>
            <p:ph type="pic" sz="quarter" idx="25" hasCustomPrompt="1"/>
          </p:nvPr>
        </p:nvSpPr>
        <p:spPr>
          <a:xfrm>
            <a:off x="519121" y="5981964"/>
            <a:ext cx="446291" cy="446291"/>
          </a:xfrm>
        </p:spPr>
        <p:txBody>
          <a:bodyPr>
            <a:normAutofit/>
          </a:bodyPr>
          <a:lstStyle>
            <a:lvl1pPr>
              <a:defRPr sz="1000"/>
            </a:lvl1pPr>
          </a:lstStyle>
          <a:p>
            <a:r>
              <a:rPr kumimoji="1" lang="en-US" altLang="ja-JP" dirty="0"/>
              <a:t>ICON</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a:t>
            </a:fld>
            <a:endParaRPr lang="en-US" dirty="0"/>
          </a:p>
        </p:txBody>
      </p:sp>
      <p:sp>
        <p:nvSpPr>
          <p:cNvPr id="22" name="テキスト プレースホルダー 11"/>
          <p:cNvSpPr>
            <a:spLocks noGrp="1"/>
          </p:cNvSpPr>
          <p:nvPr>
            <p:ph type="body" sz="quarter" idx="15" hasCustomPrompt="1"/>
          </p:nvPr>
        </p:nvSpPr>
        <p:spPr>
          <a:xfrm>
            <a:off x="43410" y="4537974"/>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0" hasCustomPrompt="1"/>
          </p:nvPr>
        </p:nvSpPr>
        <p:spPr>
          <a:xfrm>
            <a:off x="1223779" y="6279182"/>
            <a:ext cx="2846562" cy="1380411"/>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1" hasCustomPrompt="1"/>
          </p:nvPr>
        </p:nvSpPr>
        <p:spPr>
          <a:xfrm>
            <a:off x="3750679" y="2692769"/>
            <a:ext cx="3538537" cy="990111"/>
          </a:xfrm>
        </p:spPr>
        <p:txBody>
          <a:bodyPr anchor="t">
            <a:noAutofit/>
          </a:bodyPr>
          <a:lstStyle>
            <a:lvl1pPr algn="r">
              <a:lnSpc>
                <a:spcPct val="100000"/>
              </a:lnSpc>
              <a:spcBef>
                <a:spcPts val="0"/>
              </a:spcBef>
              <a:defRPr sz="4800" spc="300" baseline="0">
                <a:solidFill>
                  <a:schemeClr val="tx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2" hasCustomPrompt="1"/>
          </p:nvPr>
        </p:nvSpPr>
        <p:spPr>
          <a:xfrm>
            <a:off x="11069636" y="3543982"/>
            <a:ext cx="3538537" cy="990111"/>
          </a:xfrm>
        </p:spPr>
        <p:txBody>
          <a:bodyPr anchor="t">
            <a:noAutofit/>
          </a:bodyPr>
          <a:lstStyle>
            <a:lvl1pPr algn="r">
              <a:lnSpc>
                <a:spcPct val="100000"/>
              </a:lnSpc>
              <a:spcBef>
                <a:spcPts val="0"/>
              </a:spcBef>
              <a:defRPr sz="4800" spc="300" baseline="0">
                <a:solidFill>
                  <a:schemeClr val="tx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3" hasCustomPrompt="1"/>
          </p:nvPr>
        </p:nvSpPr>
        <p:spPr>
          <a:xfrm>
            <a:off x="7408026" y="3731562"/>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24" hasCustomPrompt="1"/>
          </p:nvPr>
        </p:nvSpPr>
        <p:spPr>
          <a:xfrm>
            <a:off x="14715041" y="4402958"/>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dirty="0"/>
              <a:t>TEXT HERE</a:t>
            </a:r>
            <a:endParaRPr lang="en-US" dirty="0"/>
          </a:p>
        </p:txBody>
      </p:sp>
      <p:grpSp>
        <p:nvGrpSpPr>
          <p:cNvPr id="35" name="グループ化 34"/>
          <p:cNvGrpSpPr/>
          <p:nvPr userDrawn="1"/>
        </p:nvGrpSpPr>
        <p:grpSpPr>
          <a:xfrm rot="10800000">
            <a:off x="3759991" y="757555"/>
            <a:ext cx="3420380" cy="1717950"/>
            <a:chOff x="187211" y="5765810"/>
            <a:chExt cx="3420380" cy="1717950"/>
          </a:xfrm>
        </p:grpSpPr>
        <p:sp>
          <p:nvSpPr>
            <p:cNvPr id="36" name="正方形/長方形 3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二等辺三角形 3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8" name="テキスト プレースホルダー 11"/>
          <p:cNvSpPr>
            <a:spLocks noGrp="1"/>
          </p:cNvSpPr>
          <p:nvPr>
            <p:ph type="body" sz="quarter" idx="26" hasCustomPrompt="1"/>
          </p:nvPr>
        </p:nvSpPr>
        <p:spPr>
          <a:xfrm>
            <a:off x="4197180" y="810142"/>
            <a:ext cx="2758166" cy="1380411"/>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40" name="グループ化 39"/>
          <p:cNvGrpSpPr/>
          <p:nvPr userDrawn="1"/>
        </p:nvGrpSpPr>
        <p:grpSpPr>
          <a:xfrm rot="10800000">
            <a:off x="11078421" y="1612650"/>
            <a:ext cx="3420380" cy="1717950"/>
            <a:chOff x="187211" y="5765810"/>
            <a:chExt cx="3420380" cy="1717950"/>
          </a:xfrm>
        </p:grpSpPr>
        <p:sp>
          <p:nvSpPr>
            <p:cNvPr id="41" name="正方形/長方形 40"/>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二等辺三角形 41"/>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3" name="テキスト プレースホルダー 11"/>
          <p:cNvSpPr>
            <a:spLocks noGrp="1"/>
          </p:cNvSpPr>
          <p:nvPr>
            <p:ph type="body" sz="quarter" idx="28" hasCustomPrompt="1"/>
          </p:nvPr>
        </p:nvSpPr>
        <p:spPr>
          <a:xfrm>
            <a:off x="11542367" y="1665237"/>
            <a:ext cx="2731410" cy="1380411"/>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45" name="グループ化 44"/>
          <p:cNvGrpSpPr/>
          <p:nvPr userDrawn="1"/>
        </p:nvGrpSpPr>
        <p:grpSpPr>
          <a:xfrm>
            <a:off x="7432223" y="5200545"/>
            <a:ext cx="3420380" cy="1717950"/>
            <a:chOff x="187211" y="5765810"/>
            <a:chExt cx="3420380" cy="1717950"/>
          </a:xfrm>
        </p:grpSpPr>
        <p:sp>
          <p:nvSpPr>
            <p:cNvPr id="46" name="正方形/長方形 4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7" name="二等辺三角形 4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8" name="テキスト プレースホルダー 11"/>
          <p:cNvSpPr>
            <a:spLocks noGrp="1"/>
          </p:cNvSpPr>
          <p:nvPr>
            <p:ph type="body" sz="quarter" idx="30" hasCustomPrompt="1"/>
          </p:nvPr>
        </p:nvSpPr>
        <p:spPr>
          <a:xfrm>
            <a:off x="7904047" y="5523163"/>
            <a:ext cx="2723532" cy="1380411"/>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59" name="グループ化 58"/>
          <p:cNvGrpSpPr/>
          <p:nvPr userDrawn="1"/>
        </p:nvGrpSpPr>
        <p:grpSpPr>
          <a:xfrm>
            <a:off x="14678821" y="5830920"/>
            <a:ext cx="3420380" cy="1717950"/>
            <a:chOff x="187211" y="5765810"/>
            <a:chExt cx="3420380" cy="1717950"/>
          </a:xfrm>
        </p:grpSpPr>
        <p:sp>
          <p:nvSpPr>
            <p:cNvPr id="60" name="正方形/長方形 5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1" name="二等辺三角形 6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62" name="テキスト プレースホルダー 11"/>
          <p:cNvSpPr>
            <a:spLocks noGrp="1"/>
          </p:cNvSpPr>
          <p:nvPr>
            <p:ph type="body" sz="quarter" idx="32" hasCustomPrompt="1"/>
          </p:nvPr>
        </p:nvSpPr>
        <p:spPr>
          <a:xfrm>
            <a:off x="15142767" y="6102738"/>
            <a:ext cx="2731410" cy="1380411"/>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64" name="直角三角形 63"/>
          <p:cNvSpPr/>
          <p:nvPr userDrawn="1"/>
        </p:nvSpPr>
        <p:spPr>
          <a:xfrm rot="8100000">
            <a:off x="3408293" y="4036796"/>
            <a:ext cx="405045" cy="40504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5" name="直角三角形 64"/>
          <p:cNvSpPr/>
          <p:nvPr userDrawn="1"/>
        </p:nvSpPr>
        <p:spPr>
          <a:xfrm rot="18900000">
            <a:off x="14476298" y="4100467"/>
            <a:ext cx="405045" cy="40504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8" name="円/楕円 67"/>
          <p:cNvSpPr/>
          <p:nvPr userDrawn="1"/>
        </p:nvSpPr>
        <p:spPr>
          <a:xfrm>
            <a:off x="3295854" y="293608"/>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図プレースホルダー 33"/>
          <p:cNvSpPr>
            <a:spLocks noGrp="1"/>
          </p:cNvSpPr>
          <p:nvPr>
            <p:ph type="pic" sz="quarter" idx="34" hasCustomPrompt="1"/>
          </p:nvPr>
        </p:nvSpPr>
        <p:spPr>
          <a:xfrm>
            <a:off x="3519087" y="533540"/>
            <a:ext cx="446291" cy="446291"/>
          </a:xfrm>
        </p:spPr>
        <p:txBody>
          <a:bodyPr>
            <a:normAutofit/>
          </a:bodyPr>
          <a:lstStyle>
            <a:lvl1pPr>
              <a:defRPr sz="1000"/>
            </a:lvl1pPr>
          </a:lstStyle>
          <a:p>
            <a:r>
              <a:rPr kumimoji="1" lang="en-US" altLang="ja-JP" dirty="0"/>
              <a:t>ICON</a:t>
            </a:r>
            <a:endParaRPr kumimoji="1" lang="ja-JP" altLang="en-US" dirty="0"/>
          </a:p>
        </p:txBody>
      </p:sp>
      <p:sp>
        <p:nvSpPr>
          <p:cNvPr id="70" name="円/楕円 69"/>
          <p:cNvSpPr/>
          <p:nvPr userDrawn="1"/>
        </p:nvSpPr>
        <p:spPr>
          <a:xfrm>
            <a:off x="6968277" y="4939206"/>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図プレースホルダー 33"/>
          <p:cNvSpPr>
            <a:spLocks noGrp="1"/>
          </p:cNvSpPr>
          <p:nvPr>
            <p:ph type="pic" sz="quarter" idx="35" hasCustomPrompt="1"/>
          </p:nvPr>
        </p:nvSpPr>
        <p:spPr>
          <a:xfrm>
            <a:off x="7191510" y="5179138"/>
            <a:ext cx="446291" cy="446291"/>
          </a:xfrm>
        </p:spPr>
        <p:txBody>
          <a:bodyPr>
            <a:normAutofit/>
          </a:bodyPr>
          <a:lstStyle>
            <a:lvl1pPr>
              <a:defRPr sz="1000"/>
            </a:lvl1pPr>
          </a:lstStyle>
          <a:p>
            <a:r>
              <a:rPr kumimoji="1" lang="en-US" altLang="ja-JP" dirty="0"/>
              <a:t>ICON</a:t>
            </a:r>
            <a:endParaRPr kumimoji="1" lang="ja-JP" altLang="en-US" dirty="0"/>
          </a:p>
        </p:txBody>
      </p:sp>
      <p:sp>
        <p:nvSpPr>
          <p:cNvPr id="72" name="円/楕円 71"/>
          <p:cNvSpPr/>
          <p:nvPr userDrawn="1"/>
        </p:nvSpPr>
        <p:spPr>
          <a:xfrm>
            <a:off x="10614476" y="1144705"/>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図プレースホルダー 33"/>
          <p:cNvSpPr>
            <a:spLocks noGrp="1"/>
          </p:cNvSpPr>
          <p:nvPr>
            <p:ph type="pic" sz="quarter" idx="36" hasCustomPrompt="1"/>
          </p:nvPr>
        </p:nvSpPr>
        <p:spPr>
          <a:xfrm>
            <a:off x="10837709" y="1384637"/>
            <a:ext cx="446291" cy="446291"/>
          </a:xfrm>
        </p:spPr>
        <p:txBody>
          <a:bodyPr>
            <a:normAutofit/>
          </a:bodyPr>
          <a:lstStyle>
            <a:lvl1pPr>
              <a:defRPr sz="1000"/>
            </a:lvl1pPr>
          </a:lstStyle>
          <a:p>
            <a:r>
              <a:rPr kumimoji="1" lang="en-US" altLang="ja-JP" dirty="0"/>
              <a:t>ICON</a:t>
            </a:r>
            <a:endParaRPr kumimoji="1" lang="ja-JP" altLang="en-US" dirty="0"/>
          </a:p>
        </p:txBody>
      </p:sp>
      <p:sp>
        <p:nvSpPr>
          <p:cNvPr id="74" name="円/楕円 73"/>
          <p:cNvSpPr/>
          <p:nvPr userDrawn="1"/>
        </p:nvSpPr>
        <p:spPr>
          <a:xfrm>
            <a:off x="14214876" y="5595760"/>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図プレースホルダー 33"/>
          <p:cNvSpPr>
            <a:spLocks noGrp="1"/>
          </p:cNvSpPr>
          <p:nvPr>
            <p:ph type="pic" sz="quarter" idx="37" hasCustomPrompt="1"/>
          </p:nvPr>
        </p:nvSpPr>
        <p:spPr>
          <a:xfrm>
            <a:off x="14438109" y="5835692"/>
            <a:ext cx="446291" cy="446291"/>
          </a:xfrm>
        </p:spPr>
        <p:txBody>
          <a:bodyPr>
            <a:normAutofit/>
          </a:bodyPr>
          <a:lstStyle>
            <a:lvl1pPr>
              <a:defRPr sz="1000"/>
            </a:lvl1pPr>
          </a:lstStyle>
          <a:p>
            <a:r>
              <a:rPr kumimoji="1" lang="en-US" altLang="ja-JP" dirty="0"/>
              <a:t>ICON</a:t>
            </a:r>
            <a:endParaRPr kumimoji="1" lang="ja-JP" altLang="en-US" dirty="0"/>
          </a:p>
        </p:txBody>
      </p:sp>
      <p:sp>
        <p:nvSpPr>
          <p:cNvPr id="77" name="テキスト プレースホルダー 11"/>
          <p:cNvSpPr>
            <a:spLocks noGrp="1"/>
          </p:cNvSpPr>
          <p:nvPr>
            <p:ph type="body" sz="quarter" idx="38" hasCustomPrompt="1"/>
          </p:nvPr>
        </p:nvSpPr>
        <p:spPr>
          <a:xfrm>
            <a:off x="4921595" y="7077099"/>
            <a:ext cx="8399077"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a:t>TEXT HERE</a:t>
            </a:r>
            <a:endParaRPr lang="en-US" dirty="0"/>
          </a:p>
        </p:txBody>
      </p:sp>
      <p:cxnSp>
        <p:nvCxnSpPr>
          <p:cNvPr id="78" name="直線コネクタ 77"/>
          <p:cNvCxnSpPr/>
          <p:nvPr userDrawn="1"/>
        </p:nvCxnSpPr>
        <p:spPr>
          <a:xfrm flipH="1" flipV="1">
            <a:off x="3332956" y="833505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p:ph type="body" sz="quarter" idx="39" hasCustomPrompt="1"/>
          </p:nvPr>
        </p:nvSpPr>
        <p:spPr>
          <a:xfrm>
            <a:off x="3332956" y="8432800"/>
            <a:ext cx="11632275" cy="1092200"/>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75215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750"/>
                                        <p:tgtEl>
                                          <p:spTgt spid="76"/>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 presetClass="entr" presetSubtype="4" decel="10000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ppt_x"/>
                                          </p:val>
                                        </p:tav>
                                        <p:tav tm="100000">
                                          <p:val>
                                            <p:strVal val="#ppt_x"/>
                                          </p:val>
                                        </p:tav>
                                      </p:tavLst>
                                    </p:anim>
                                    <p:anim calcmode="lin" valueType="num">
                                      <p:cBhvr additive="base">
                                        <p:cTn id="17" dur="500" fill="hold"/>
                                        <p:tgtEl>
                                          <p:spTgt spid="32"/>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par>
                          <p:cTn id="33" fill="hold">
                            <p:stCondLst>
                              <p:cond delay="2750"/>
                            </p:stCondLst>
                            <p:childTnLst>
                              <p:par>
                                <p:cTn id="34" presetID="2" presetClass="entr" presetSubtype="4" decel="10000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par>
                          <p:cTn id="38" fill="hold">
                            <p:stCondLst>
                              <p:cond delay="3250"/>
                            </p:stCondLst>
                            <p:childTnLst>
                              <p:par>
                                <p:cTn id="39" presetID="2" presetClass="entr" presetSubtype="1" decel="10000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ppt_x"/>
                                          </p:val>
                                        </p:tav>
                                        <p:tav tm="100000">
                                          <p:val>
                                            <p:strVal val="#ppt_x"/>
                                          </p:val>
                                        </p:tav>
                                      </p:tavLst>
                                    </p:anim>
                                    <p:anim calcmode="lin" valueType="num">
                                      <p:cBhvr additive="base">
                                        <p:cTn id="46" dur="500" fill="hold"/>
                                        <p:tgtEl>
                                          <p:spTgt spid="38"/>
                                        </p:tgtEl>
                                        <p:attrNameLst>
                                          <p:attrName>ppt_y</p:attrName>
                                        </p:attrNameLst>
                                      </p:cBhvr>
                                      <p:tavLst>
                                        <p:tav tm="0">
                                          <p:val>
                                            <p:strVal val="0-#ppt_h/2"/>
                                          </p:val>
                                        </p:tav>
                                        <p:tav tm="100000">
                                          <p:val>
                                            <p:strVal val="#ppt_y"/>
                                          </p:val>
                                        </p:tav>
                                      </p:tavLst>
                                    </p:anim>
                                  </p:childTnLst>
                                </p:cTn>
                              </p:par>
                            </p:childTnLst>
                          </p:cTn>
                        </p:par>
                        <p:par>
                          <p:cTn id="47" fill="hold">
                            <p:stCondLst>
                              <p:cond delay="3750"/>
                            </p:stCondLst>
                            <p:childTnLst>
                              <p:par>
                                <p:cTn id="48" presetID="10" presetClass="entr" presetSubtype="0"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4250"/>
                            </p:stCondLst>
                            <p:childTnLst>
                              <p:par>
                                <p:cTn id="55" presetID="2" presetClass="entr" presetSubtype="1" decel="10000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2" presetClass="entr" presetSubtype="4" decel="100000"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ppt_x"/>
                                          </p:val>
                                        </p:tav>
                                        <p:tav tm="100000">
                                          <p:val>
                                            <p:strVal val="#ppt_x"/>
                                          </p:val>
                                        </p:tav>
                                      </p:tavLst>
                                    </p:anim>
                                    <p:anim calcmode="lin" valueType="num">
                                      <p:cBhvr additive="base">
                                        <p:cTn id="63" dur="500" fill="hold"/>
                                        <p:tgtEl>
                                          <p:spTgt spid="45"/>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additive="base">
                                        <p:cTn id="66" dur="500" fill="hold"/>
                                        <p:tgtEl>
                                          <p:spTgt spid="48"/>
                                        </p:tgtEl>
                                        <p:attrNameLst>
                                          <p:attrName>ppt_x</p:attrName>
                                        </p:attrNameLst>
                                      </p:cBhvr>
                                      <p:tavLst>
                                        <p:tav tm="0">
                                          <p:val>
                                            <p:strVal val="#ppt_x"/>
                                          </p:val>
                                        </p:tav>
                                        <p:tav tm="100000">
                                          <p:val>
                                            <p:strVal val="#ppt_x"/>
                                          </p:val>
                                        </p:tav>
                                      </p:tavLst>
                                    </p:anim>
                                    <p:anim calcmode="lin" valueType="num">
                                      <p:cBhvr additive="base">
                                        <p:cTn id="67" dur="500" fill="hold"/>
                                        <p:tgtEl>
                                          <p:spTgt spid="48"/>
                                        </p:tgtEl>
                                        <p:attrNameLst>
                                          <p:attrName>ppt_y</p:attrName>
                                        </p:attrNameLst>
                                      </p:cBhvr>
                                      <p:tavLst>
                                        <p:tav tm="0">
                                          <p:val>
                                            <p:strVal val="1+#ppt_h/2"/>
                                          </p:val>
                                        </p:tav>
                                        <p:tav tm="100000">
                                          <p:val>
                                            <p:strVal val="#ppt_y"/>
                                          </p:val>
                                        </p:tav>
                                      </p:tavLst>
                                    </p:anim>
                                  </p:childTnLst>
                                </p:cTn>
                              </p:par>
                            </p:childTnLst>
                          </p:cTn>
                        </p:par>
                        <p:par>
                          <p:cTn id="68" fill="hold">
                            <p:stCondLst>
                              <p:cond delay="5250"/>
                            </p:stCondLst>
                            <p:childTnLst>
                              <p:par>
                                <p:cTn id="69" presetID="10" presetClass="entr" presetSubtype="0" fill="hold" grpId="0" nodeType="after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par>
                          <p:cTn id="75" fill="hold">
                            <p:stCondLst>
                              <p:cond delay="575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childTnLst>
                          </p:cTn>
                        </p:par>
                        <p:par>
                          <p:cTn id="80" fill="hold">
                            <p:stCondLst>
                              <p:cond delay="6250"/>
                            </p:stCondLst>
                            <p:childTnLst>
                              <p:par>
                                <p:cTn id="81" presetID="2" presetClass="entr" presetSubtype="1" decel="10000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 calcmode="lin" valueType="num">
                                      <p:cBhvr additive="base">
                                        <p:cTn id="87" dur="500" fill="hold"/>
                                        <p:tgtEl>
                                          <p:spTgt spid="40"/>
                                        </p:tgtEl>
                                        <p:attrNameLst>
                                          <p:attrName>ppt_x</p:attrName>
                                        </p:attrNameLst>
                                      </p:cBhvr>
                                      <p:tavLst>
                                        <p:tav tm="0">
                                          <p:val>
                                            <p:strVal val="#ppt_x"/>
                                          </p:val>
                                        </p:tav>
                                        <p:tav tm="100000">
                                          <p:val>
                                            <p:strVal val="#ppt_x"/>
                                          </p:val>
                                        </p:tav>
                                      </p:tavLst>
                                    </p:anim>
                                    <p:anim calcmode="lin" valueType="num">
                                      <p:cBhvr additive="base">
                                        <p:cTn id="88" dur="500" fill="hold"/>
                                        <p:tgtEl>
                                          <p:spTgt spid="40"/>
                                        </p:tgtEl>
                                        <p:attrNameLst>
                                          <p:attrName>ppt_y</p:attrName>
                                        </p:attrNameLst>
                                      </p:cBhvr>
                                      <p:tavLst>
                                        <p:tav tm="0">
                                          <p:val>
                                            <p:strVal val="0-#ppt_h/2"/>
                                          </p:val>
                                        </p:tav>
                                        <p:tav tm="100000">
                                          <p:val>
                                            <p:strVal val="#ppt_y"/>
                                          </p:val>
                                        </p:tav>
                                      </p:tavLst>
                                    </p:anim>
                                  </p:childTnLst>
                                </p:cTn>
                              </p:par>
                            </p:childTnLst>
                          </p:cTn>
                        </p:par>
                        <p:par>
                          <p:cTn id="89" fill="hold">
                            <p:stCondLst>
                              <p:cond delay="6750"/>
                            </p:stCondLst>
                            <p:childTnLst>
                              <p:par>
                                <p:cTn id="90" presetID="10" presetClass="entr" presetSubtype="0" fill="hold" grpId="0" nodeType="after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500"/>
                                        <p:tgtEl>
                                          <p:spTgt spid="7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500"/>
                                        <p:tgtEl>
                                          <p:spTgt spid="73"/>
                                        </p:tgtEl>
                                      </p:cBhvr>
                                    </p:animEffect>
                                  </p:childTnLst>
                                </p:cTn>
                              </p:par>
                            </p:childTnLst>
                          </p:cTn>
                        </p:par>
                        <p:par>
                          <p:cTn id="96" fill="hold">
                            <p:stCondLst>
                              <p:cond delay="7250"/>
                            </p:stCondLst>
                            <p:childTnLst>
                              <p:par>
                                <p:cTn id="97" presetID="10" presetClass="entr" presetSubtype="0" fill="hold" grpId="0" nodeType="after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fade">
                                      <p:cBhvr>
                                        <p:cTn id="99" dur="500"/>
                                        <p:tgtEl>
                                          <p:spTgt spid="65"/>
                                        </p:tgtEl>
                                      </p:cBhvr>
                                    </p:animEffect>
                                  </p:childTnLst>
                                </p:cTn>
                              </p:par>
                            </p:childTnLst>
                          </p:cTn>
                        </p:par>
                        <p:par>
                          <p:cTn id="100" fill="hold">
                            <p:stCondLst>
                              <p:cond delay="7750"/>
                            </p:stCondLst>
                            <p:childTnLst>
                              <p:par>
                                <p:cTn id="101" presetID="2" presetClass="entr" presetSubtype="1" decel="100000"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0-#ppt_h/2"/>
                                          </p:val>
                                        </p:tav>
                                        <p:tav tm="100000">
                                          <p:val>
                                            <p:strVal val="#ppt_y"/>
                                          </p:val>
                                        </p:tav>
                                      </p:tavLst>
                                    </p:anim>
                                  </p:childTnLst>
                                </p:cTn>
                              </p:par>
                            </p:childTnLst>
                          </p:cTn>
                        </p:par>
                        <p:par>
                          <p:cTn id="105" fill="hold">
                            <p:stCondLst>
                              <p:cond delay="8250"/>
                            </p:stCondLst>
                            <p:childTnLst>
                              <p:par>
                                <p:cTn id="106" presetID="2" presetClass="entr" presetSubtype="4" decel="100000" fill="hold" nodeType="afterEffect">
                                  <p:stCondLst>
                                    <p:cond delay="0"/>
                                  </p:stCondLst>
                                  <p:childTnLst>
                                    <p:set>
                                      <p:cBhvr>
                                        <p:cTn id="107" dur="1" fill="hold">
                                          <p:stCondLst>
                                            <p:cond delay="0"/>
                                          </p:stCondLst>
                                        </p:cTn>
                                        <p:tgtEl>
                                          <p:spTgt spid="59"/>
                                        </p:tgtEl>
                                        <p:attrNameLst>
                                          <p:attrName>style.visibility</p:attrName>
                                        </p:attrNameLst>
                                      </p:cBhvr>
                                      <p:to>
                                        <p:strVal val="visible"/>
                                      </p:to>
                                    </p:set>
                                    <p:anim calcmode="lin" valueType="num">
                                      <p:cBhvr additive="base">
                                        <p:cTn id="108" dur="500" fill="hold"/>
                                        <p:tgtEl>
                                          <p:spTgt spid="59"/>
                                        </p:tgtEl>
                                        <p:attrNameLst>
                                          <p:attrName>ppt_x</p:attrName>
                                        </p:attrNameLst>
                                      </p:cBhvr>
                                      <p:tavLst>
                                        <p:tav tm="0">
                                          <p:val>
                                            <p:strVal val="#ppt_x"/>
                                          </p:val>
                                        </p:tav>
                                        <p:tav tm="100000">
                                          <p:val>
                                            <p:strVal val="#ppt_x"/>
                                          </p:val>
                                        </p:tav>
                                      </p:tavLst>
                                    </p:anim>
                                    <p:anim calcmode="lin" valueType="num">
                                      <p:cBhvr additive="base">
                                        <p:cTn id="109" dur="500" fill="hold"/>
                                        <p:tgtEl>
                                          <p:spTgt spid="59"/>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additive="base">
                                        <p:cTn id="112" dur="500" fill="hold"/>
                                        <p:tgtEl>
                                          <p:spTgt spid="62"/>
                                        </p:tgtEl>
                                        <p:attrNameLst>
                                          <p:attrName>ppt_x</p:attrName>
                                        </p:attrNameLst>
                                      </p:cBhvr>
                                      <p:tavLst>
                                        <p:tav tm="0">
                                          <p:val>
                                            <p:strVal val="#ppt_x"/>
                                          </p:val>
                                        </p:tav>
                                        <p:tav tm="100000">
                                          <p:val>
                                            <p:strVal val="#ppt_x"/>
                                          </p:val>
                                        </p:tav>
                                      </p:tavLst>
                                    </p:anim>
                                    <p:anim calcmode="lin" valueType="num">
                                      <p:cBhvr additive="base">
                                        <p:cTn id="113" dur="500" fill="hold"/>
                                        <p:tgtEl>
                                          <p:spTgt spid="62"/>
                                        </p:tgtEl>
                                        <p:attrNameLst>
                                          <p:attrName>ppt_y</p:attrName>
                                        </p:attrNameLst>
                                      </p:cBhvr>
                                      <p:tavLst>
                                        <p:tav tm="0">
                                          <p:val>
                                            <p:strVal val="1+#ppt_h/2"/>
                                          </p:val>
                                        </p:tav>
                                        <p:tav tm="100000">
                                          <p:val>
                                            <p:strVal val="#ppt_y"/>
                                          </p:val>
                                        </p:tav>
                                      </p:tavLst>
                                    </p:anim>
                                  </p:childTnLst>
                                </p:cTn>
                              </p:par>
                            </p:childTnLst>
                          </p:cTn>
                        </p:par>
                        <p:par>
                          <p:cTn id="114" fill="hold">
                            <p:stCondLst>
                              <p:cond delay="8750"/>
                            </p:stCondLst>
                            <p:childTnLst>
                              <p:par>
                                <p:cTn id="115" presetID="10" presetClass="entr" presetSubtype="0" fill="hold" grpId="0" nodeType="after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fade">
                                      <p:cBhvr>
                                        <p:cTn id="117" dur="500"/>
                                        <p:tgtEl>
                                          <p:spTgt spid="7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fade">
                                      <p:cBhvr>
                                        <p:cTn id="120" dur="500"/>
                                        <p:tgtEl>
                                          <p:spTgt spid="75"/>
                                        </p:tgtEl>
                                      </p:cBhvr>
                                    </p:animEffect>
                                  </p:childTnLst>
                                </p:cTn>
                              </p:par>
                            </p:childTnLst>
                          </p:cTn>
                        </p:par>
                        <p:par>
                          <p:cTn id="121" fill="hold">
                            <p:stCondLst>
                              <p:cond delay="9250"/>
                            </p:stCondLst>
                            <p:childTnLst>
                              <p:par>
                                <p:cTn id="122" presetID="2" presetClass="entr" presetSubtype="4" decel="100000" fill="hold" grpId="0" nodeType="afterEffect">
                                  <p:stCondLst>
                                    <p:cond delay="0"/>
                                  </p:stCondLst>
                                  <p:iterate type="wd">
                                    <p:tmPct val="10000"/>
                                  </p:iterate>
                                  <p:childTnLst>
                                    <p:set>
                                      <p:cBhvr>
                                        <p:cTn id="123" dur="1" fill="hold">
                                          <p:stCondLst>
                                            <p:cond delay="0"/>
                                          </p:stCondLst>
                                        </p:cTn>
                                        <p:tgtEl>
                                          <p:spTgt spid="77"/>
                                        </p:tgtEl>
                                        <p:attrNameLst>
                                          <p:attrName>style.visibility</p:attrName>
                                        </p:attrNameLst>
                                      </p:cBhvr>
                                      <p:to>
                                        <p:strVal val="visible"/>
                                      </p:to>
                                    </p:set>
                                    <p:anim calcmode="lin" valueType="num">
                                      <p:cBhvr additive="base">
                                        <p:cTn id="124" dur="500" fill="hold"/>
                                        <p:tgtEl>
                                          <p:spTgt spid="77"/>
                                        </p:tgtEl>
                                        <p:attrNameLst>
                                          <p:attrName>ppt_x</p:attrName>
                                        </p:attrNameLst>
                                      </p:cBhvr>
                                      <p:tavLst>
                                        <p:tav tm="0">
                                          <p:val>
                                            <p:strVal val="#ppt_x"/>
                                          </p:val>
                                        </p:tav>
                                        <p:tav tm="100000">
                                          <p:val>
                                            <p:strVal val="#ppt_x"/>
                                          </p:val>
                                        </p:tav>
                                      </p:tavLst>
                                    </p:anim>
                                    <p:anim calcmode="lin" valueType="num">
                                      <p:cBhvr additive="base">
                                        <p:cTn id="125" dur="500" fill="hold"/>
                                        <p:tgtEl>
                                          <p:spTgt spid="77"/>
                                        </p:tgtEl>
                                        <p:attrNameLst>
                                          <p:attrName>ppt_y</p:attrName>
                                        </p:attrNameLst>
                                      </p:cBhvr>
                                      <p:tavLst>
                                        <p:tav tm="0">
                                          <p:val>
                                            <p:strVal val="1+#ppt_h/2"/>
                                          </p:val>
                                        </p:tav>
                                        <p:tav tm="100000">
                                          <p:val>
                                            <p:strVal val="#ppt_y"/>
                                          </p:val>
                                        </p:tav>
                                      </p:tavLst>
                                    </p:anim>
                                  </p:childTnLst>
                                </p:cTn>
                              </p:par>
                            </p:childTnLst>
                          </p:cTn>
                        </p:par>
                        <p:par>
                          <p:cTn id="126" fill="hold">
                            <p:stCondLst>
                              <p:cond delay="9800"/>
                            </p:stCondLst>
                            <p:childTnLst>
                              <p:par>
                                <p:cTn id="127" presetID="16" presetClass="entr" presetSubtype="37" fill="hold"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barn(outVertical)">
                                      <p:cBhvr>
                                        <p:cTn id="129" dur="500"/>
                                        <p:tgtEl>
                                          <p:spTgt spid="78"/>
                                        </p:tgtEl>
                                      </p:cBhvr>
                                    </p:animEffect>
                                  </p:childTnLst>
                                </p:cTn>
                              </p:par>
                            </p:childTnLst>
                          </p:cTn>
                        </p:par>
                        <p:par>
                          <p:cTn id="130" fill="hold">
                            <p:stCondLst>
                              <p:cond delay="10300"/>
                            </p:stCondLst>
                            <p:childTnLst>
                              <p:par>
                                <p:cTn id="131" presetID="2" presetClass="entr" presetSubtype="4" decel="100000" fill="hold" grpId="0" nodeType="afterEffect">
                                  <p:stCondLst>
                                    <p:cond delay="0"/>
                                  </p:stCondLst>
                                  <p:childTnLst>
                                    <p:set>
                                      <p:cBhvr>
                                        <p:cTn id="132" dur="1" fill="hold">
                                          <p:stCondLst>
                                            <p:cond delay="0"/>
                                          </p:stCondLst>
                                        </p:cTn>
                                        <p:tgtEl>
                                          <p:spTgt spid="82"/>
                                        </p:tgtEl>
                                        <p:attrNameLst>
                                          <p:attrName>style.visibility</p:attrName>
                                        </p:attrNameLst>
                                      </p:cBhvr>
                                      <p:to>
                                        <p:strVal val="visible"/>
                                      </p:to>
                                    </p:set>
                                    <p:anim calcmode="lin" valueType="num">
                                      <p:cBhvr additive="base">
                                        <p:cTn id="133" dur="500" fill="hold"/>
                                        <p:tgtEl>
                                          <p:spTgt spid="82"/>
                                        </p:tgtEl>
                                        <p:attrNameLst>
                                          <p:attrName>ppt_x</p:attrName>
                                        </p:attrNameLst>
                                      </p:cBhvr>
                                      <p:tavLst>
                                        <p:tav tm="0">
                                          <p:val>
                                            <p:strVal val="#ppt_x"/>
                                          </p:val>
                                        </p:tav>
                                        <p:tav tm="100000">
                                          <p:val>
                                            <p:strVal val="#ppt_x"/>
                                          </p:val>
                                        </p:tav>
                                      </p:tavLst>
                                    </p:anim>
                                    <p:anim calcmode="lin" valueType="num">
                                      <p:cBhvr additive="base">
                                        <p:cTn id="13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67" grpId="0" animBg="1"/>
      <p:bldP spid="34" grpId="0"/>
      <p:bldP spid="22" grpId="0">
        <p:tmplLst>
          <p:tmpl>
            <p:tnLst>
              <p:par>
                <p:cTn presetID="2" presetClass="entr" presetSubtype="1"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1"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8" grpId="0">
        <p:tmplLst>
          <p:tmpl>
            <p:tnLst>
              <p:par>
                <p:cTn presetID="2" presetClass="entr" presetSubtype="1"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43" grpId="0">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4" grpId="0" animBg="1"/>
      <p:bldP spid="65" grpId="0" animBg="1"/>
      <p:bldP spid="68" grpId="0" animBg="1"/>
      <p:bldP spid="69" grpId="0"/>
      <p:bldP spid="70" grpId="0" animBg="1"/>
      <p:bldP spid="71" grpId="0"/>
      <p:bldP spid="72" grpId="0" animBg="1"/>
      <p:bldP spid="73" grpId="0"/>
      <p:bldP spid="74" grpId="0" animBg="1"/>
      <p:bldP spid="75" grpId="0"/>
      <p:bldP spid="77"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82" grpId="0">
        <p:tmplLst>
          <p:tmpl>
            <p:tnLst>
              <p:par>
                <p:cTn presetID="2" presetClass="entr" presetSubtype="4"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slideLayout" Target="../slideLayouts/slideLayout111.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41" Type="http://schemas.openxmlformats.org/officeDocument/2006/relationships/slideLayout" Target="../slideLayouts/slideLayout105.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49" Type="http://schemas.openxmlformats.org/officeDocument/2006/relationships/theme" Target="../theme/theme3.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slideLayout" Target="../slideLayouts/slideLayout112.xml"/><Relationship Id="rId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527307200"/>
      </p:ext>
    </p:extLst>
  </p:cSld>
  <p:clrMap bg1="lt1" tx1="dk1" bg2="lt2" tx2="dk2" accent1="accent1" accent2="accent2" accent3="accent3" accent4="accent4" accent5="accent5" accent6="accent6" hlink="hlink" folHlink="folHlink"/>
  <p:sldLayoutIdLst>
    <p:sldLayoutId id="2147483789" r:id="rId1"/>
    <p:sldLayoutId id="2147483854" r:id="rId2"/>
    <p:sldLayoutId id="2147483809" r:id="rId3"/>
    <p:sldLayoutId id="2147483810" r:id="rId4"/>
    <p:sldLayoutId id="2147483831" r:id="rId5"/>
    <p:sldLayoutId id="2147483842" r:id="rId6"/>
    <p:sldLayoutId id="2147483829" r:id="rId7"/>
    <p:sldLayoutId id="2147483864" r:id="rId8"/>
    <p:sldLayoutId id="2147483858" r:id="rId9"/>
    <p:sldLayoutId id="2147483859" r:id="rId10"/>
    <p:sldLayoutId id="2147483846" r:id="rId11"/>
    <p:sldLayoutId id="2147483847" r:id="rId12"/>
    <p:sldLayoutId id="2147483848" r:id="rId13"/>
    <p:sldLayoutId id="2147483860" r:id="rId14"/>
    <p:sldLayoutId id="2147483853" r:id="rId15"/>
  </p:sldLayoutIdLst>
  <p:hf hdr="0" dt="0"/>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9413236" y="9591367"/>
            <a:ext cx="7776864" cy="547688"/>
          </a:xfrm>
          <a:prstGeom prst="rect">
            <a:avLst/>
          </a:prstGeom>
        </p:spPr>
        <p:txBody>
          <a:bodyPr vert="horz" lIns="163275" tIns="81638" rIns="163275" bIns="81638" rtlCol="0" anchor="ctr"/>
          <a:lstStyle>
            <a:lvl1pPr algn="r">
              <a:defRPr sz="2100">
                <a:solidFill>
                  <a:schemeClr val="bg1">
                    <a:lumMod val="50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7371930" y="9591367"/>
            <a:ext cx="907291" cy="547688"/>
          </a:xfrm>
          <a:prstGeom prst="rect">
            <a:avLst/>
          </a:prstGeom>
        </p:spPr>
        <p:txBody>
          <a:bodyPr vert="horz" lIns="163275" tIns="81638" rIns="163275" bIns="81638" rtlCol="0" anchor="ctr"/>
          <a:lstStyle>
            <a:lvl1pPr algn="l">
              <a:defRPr sz="3200">
                <a:solidFill>
                  <a:schemeClr val="bg2">
                    <a:lumMod val="75000"/>
                  </a:schemeClr>
                </a:solidFill>
                <a:latin typeface="+mj-lt"/>
              </a:defRPr>
            </a:lvl1pPr>
          </a:lstStyle>
          <a:p>
            <a:fld id="{387164BF-D67A-46C0-81D2-5BAF67C00C80}" type="slidenum">
              <a:rPr lang="en-US" smtClean="0"/>
              <a:pPr/>
              <a:t>‹#›</a:t>
            </a:fld>
            <a:endParaRPr lang="en-US" dirty="0"/>
          </a:p>
        </p:txBody>
      </p:sp>
      <p:cxnSp>
        <p:nvCxnSpPr>
          <p:cNvPr id="7" name="直線コネクタ 6"/>
          <p:cNvCxnSpPr/>
          <p:nvPr userDrawn="1"/>
        </p:nvCxnSpPr>
        <p:spPr>
          <a:xfrm>
            <a:off x="603507" y="181313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17289111" y="9508985"/>
            <a:ext cx="0" cy="778015"/>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724" r:id="rId1"/>
    <p:sldLayoutId id="2147483851" r:id="rId2"/>
    <p:sldLayoutId id="2147483760" r:id="rId3"/>
    <p:sldLayoutId id="2147483852" r:id="rId4"/>
    <p:sldLayoutId id="2147483766" r:id="rId5"/>
    <p:sldLayoutId id="2147483765" r:id="rId6"/>
    <p:sldLayoutId id="2147483855" r:id="rId7"/>
    <p:sldLayoutId id="2147483856" r:id="rId8"/>
    <p:sldLayoutId id="2147483866" r:id="rId9"/>
    <p:sldLayoutId id="2147483857" r:id="rId10"/>
    <p:sldLayoutId id="2147483751" r:id="rId11"/>
    <p:sldLayoutId id="2147483752" r:id="rId12"/>
    <p:sldLayoutId id="2147483817" r:id="rId13"/>
    <p:sldLayoutId id="2147483823" r:id="rId14"/>
    <p:sldLayoutId id="2147483753" r:id="rId15"/>
    <p:sldLayoutId id="2147483844" r:id="rId16"/>
    <p:sldLayoutId id="2147483739" r:id="rId17"/>
    <p:sldLayoutId id="2147483740" r:id="rId18"/>
    <p:sldLayoutId id="2147483776" r:id="rId19"/>
    <p:sldLayoutId id="2147483778" r:id="rId20"/>
    <p:sldLayoutId id="2147483793" r:id="rId21"/>
    <p:sldLayoutId id="2147483791" r:id="rId22"/>
    <p:sldLayoutId id="2147483792" r:id="rId23"/>
    <p:sldLayoutId id="2147483808" r:id="rId24"/>
    <p:sldLayoutId id="2147483806" r:id="rId25"/>
    <p:sldLayoutId id="2147483845" r:id="rId26"/>
    <p:sldLayoutId id="2147483801" r:id="rId27"/>
    <p:sldLayoutId id="2147483799" r:id="rId28"/>
    <p:sldLayoutId id="2147483800" r:id="rId29"/>
    <p:sldLayoutId id="2147483802" r:id="rId30"/>
    <p:sldLayoutId id="2147483804" r:id="rId31"/>
    <p:sldLayoutId id="2147483805" r:id="rId32"/>
    <p:sldLayoutId id="2147483807" r:id="rId33"/>
    <p:sldLayoutId id="2147483811" r:id="rId34"/>
    <p:sldLayoutId id="2147483812" r:id="rId35"/>
    <p:sldLayoutId id="2147483819" r:id="rId36"/>
    <p:sldLayoutId id="2147483834" r:id="rId37"/>
    <p:sldLayoutId id="2147483832" r:id="rId38"/>
    <p:sldLayoutId id="2147483820" r:id="rId39"/>
    <p:sldLayoutId id="2147483833" r:id="rId40"/>
    <p:sldLayoutId id="2147483821" r:id="rId41"/>
    <p:sldLayoutId id="2147483840" r:id="rId42"/>
    <p:sldLayoutId id="2147483863" r:id="rId43"/>
    <p:sldLayoutId id="2147483841" r:id="rId44"/>
    <p:sldLayoutId id="2147483850" r:id="rId45"/>
    <p:sldLayoutId id="2147483828" r:id="rId46"/>
    <p:sldLayoutId id="2147483826" r:id="rId47"/>
    <p:sldLayoutId id="2147483830" r:id="rId48"/>
    <p:sldLayoutId id="2147483827" r:id="rId49"/>
  </p:sldLayoutIdLst>
  <p:hf hdr="0" dt="0"/>
  <p:txStyles>
    <p:titleStyle>
      <a:lvl1pPr algn="l" defTabSz="1632753" rtl="0" eaLnBrk="1" latinLnBrk="0" hangingPunct="1">
        <a:spcBef>
          <a:spcPct val="0"/>
        </a:spcBef>
        <a:buNone/>
        <a:defRPr sz="5400" kern="1200" spc="1500" baseline="0">
          <a:solidFill>
            <a:schemeClr val="accent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9413236" y="9591367"/>
            <a:ext cx="7776864" cy="547688"/>
          </a:xfrm>
          <a:prstGeom prst="rect">
            <a:avLst/>
          </a:prstGeom>
        </p:spPr>
        <p:txBody>
          <a:bodyPr vert="horz" lIns="163275" tIns="81638" rIns="163275" bIns="81638" rtlCol="0" anchor="ctr"/>
          <a:lstStyle>
            <a:lvl1pPr algn="r">
              <a:defRPr sz="2100">
                <a:solidFill>
                  <a:schemeClr val="bg1">
                    <a:lumMod val="50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7371930" y="9591367"/>
            <a:ext cx="907291" cy="547688"/>
          </a:xfrm>
          <a:prstGeom prst="rect">
            <a:avLst/>
          </a:prstGeom>
        </p:spPr>
        <p:txBody>
          <a:bodyPr vert="horz" lIns="163275" tIns="81638" rIns="163275" bIns="81638" rtlCol="0" anchor="ctr"/>
          <a:lstStyle>
            <a:lvl1pPr algn="l">
              <a:defRPr sz="3200">
                <a:solidFill>
                  <a:schemeClr val="bg2">
                    <a:lumMod val="75000"/>
                  </a:schemeClr>
                </a:solidFill>
                <a:latin typeface="+mj-lt"/>
              </a:defRPr>
            </a:lvl1pPr>
          </a:lstStyle>
          <a:p>
            <a:fld id="{387164BF-D67A-46C0-81D2-5BAF67C00C80}" type="slidenum">
              <a:rPr lang="en-US" smtClean="0"/>
              <a:pPr/>
              <a:t>‹#›</a:t>
            </a:fld>
            <a:endParaRPr lang="en-US" dirty="0"/>
          </a:p>
        </p:txBody>
      </p:sp>
      <p:cxnSp>
        <p:nvCxnSpPr>
          <p:cNvPr id="13" name="直線コネクタ 12"/>
          <p:cNvCxnSpPr/>
          <p:nvPr userDrawn="1"/>
        </p:nvCxnSpPr>
        <p:spPr>
          <a:xfrm flipV="1">
            <a:off x="17289111" y="9508985"/>
            <a:ext cx="0" cy="778015"/>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58120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90" r:id="rId4"/>
    <p:sldLayoutId id="2147483745" r:id="rId5"/>
    <p:sldLayoutId id="2147483824" r:id="rId6"/>
    <p:sldLayoutId id="2147483747" r:id="rId7"/>
    <p:sldLayoutId id="2147483728" r:id="rId8"/>
    <p:sldLayoutId id="2147483754" r:id="rId9"/>
    <p:sldLayoutId id="2147483729" r:id="rId10"/>
    <p:sldLayoutId id="2147483749" r:id="rId11"/>
    <p:sldLayoutId id="2147483756" r:id="rId12"/>
    <p:sldLayoutId id="2147483757" r:id="rId13"/>
    <p:sldLayoutId id="2147483759" r:id="rId14"/>
    <p:sldLayoutId id="2147483761" r:id="rId15"/>
    <p:sldLayoutId id="2147483837" r:id="rId16"/>
    <p:sldLayoutId id="2147483762" r:id="rId17"/>
    <p:sldLayoutId id="2147483764" r:id="rId18"/>
    <p:sldLayoutId id="2147483773" r:id="rId19"/>
    <p:sldLayoutId id="2147483777" r:id="rId20"/>
    <p:sldLayoutId id="2147483767" r:id="rId21"/>
    <p:sldLayoutId id="2147483763" r:id="rId22"/>
    <p:sldLayoutId id="2147483769" r:id="rId23"/>
    <p:sldLayoutId id="2147483816" r:id="rId24"/>
    <p:sldLayoutId id="2147483843" r:id="rId25"/>
    <p:sldLayoutId id="2147483770" r:id="rId26"/>
    <p:sldLayoutId id="2147483771" r:id="rId27"/>
    <p:sldLayoutId id="2147483774" r:id="rId28"/>
    <p:sldLayoutId id="2147483772" r:id="rId29"/>
    <p:sldLayoutId id="2147483779" r:id="rId30"/>
    <p:sldLayoutId id="2147483794" r:id="rId31"/>
    <p:sldLayoutId id="2147483796" r:id="rId32"/>
    <p:sldLayoutId id="2147483795" r:id="rId33"/>
    <p:sldLayoutId id="2147483813" r:id="rId34"/>
    <p:sldLayoutId id="2147483768" r:id="rId35"/>
    <p:sldLayoutId id="2147483836" r:id="rId36"/>
    <p:sldLayoutId id="2147483814" r:id="rId37"/>
    <p:sldLayoutId id="2147483803" r:id="rId38"/>
    <p:sldLayoutId id="2147483798" r:id="rId39"/>
    <p:sldLayoutId id="2147483815" r:id="rId40"/>
    <p:sldLayoutId id="2147483825" r:id="rId41"/>
    <p:sldLayoutId id="2147483818" r:id="rId42"/>
    <p:sldLayoutId id="2147483835" r:id="rId43"/>
    <p:sldLayoutId id="2147483849" r:id="rId44"/>
    <p:sldLayoutId id="2147483871" r:id="rId45"/>
    <p:sldLayoutId id="2147483839" r:id="rId46"/>
    <p:sldLayoutId id="2147483838" r:id="rId47"/>
    <p:sldLayoutId id="2147483872" r:id="rId48"/>
  </p:sldLayoutIdLst>
  <p:hf hdr="0" dt="0"/>
  <p:txStyles>
    <p:titleStyle>
      <a:lvl1pPr algn="l" defTabSz="1632753" rtl="0" eaLnBrk="1" latinLnBrk="0" hangingPunct="1">
        <a:spcBef>
          <a:spcPct val="0"/>
        </a:spcBef>
        <a:buNone/>
        <a:defRPr sz="6000" kern="1200" spc="300" baseline="0">
          <a:solidFill>
            <a:schemeClr val="accent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4.xml"/><Relationship Id="rId6" Type="http://schemas.openxmlformats.org/officeDocument/2006/relationships/image" Target="../media/image25.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4.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4.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4.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hyperlink" Target="https://medium.com/@haohanwang/long-term-and-short-term-stock-prices-prediction-with-sentiment-978301fd10aa" TargetMode="External"/><Relationship Id="rId3" Type="http://schemas.openxmlformats.org/officeDocument/2006/relationships/hyperlink" Target="https://www.visualcapitalist.com/all-of-the-worlds-stock-exchanges-by-size/" TargetMode="External"/><Relationship Id="rId7" Type="http://schemas.openxmlformats.org/officeDocument/2006/relationships/hyperlink" Target="https://www.investopedia.com/articles/trading/02/091802.asp#ixzz5YgAaC0Ti" TargetMode="External"/><Relationship Id="rId2" Type="http://schemas.openxmlformats.org/officeDocument/2006/relationships/image" Target="../media/image25.png"/><Relationship Id="rId1" Type="http://schemas.openxmlformats.org/officeDocument/2006/relationships/slideLayout" Target="../slideLayouts/slideLayout64.xml"/><Relationship Id="rId6" Type="http://schemas.openxmlformats.org/officeDocument/2006/relationships/hyperlink" Target="http://cs229.stanford.edu/proj2011/GoelMittal-StockMarketPredictionUsingTwitterSentimentAnalysis.pdf" TargetMode="External"/><Relationship Id="rId5" Type="http://schemas.openxmlformats.org/officeDocument/2006/relationships/hyperlink" Target="https://warwick.ac.uk/fac/soc/wbs/subjects/accountinggroup/eventsandseminars/equity_analyst_-_tamayo.pdf" TargetMode="External"/><Relationship Id="rId4" Type="http://schemas.openxmlformats.org/officeDocument/2006/relationships/hyperlink" Target="https://www.kiplinger.com/article/investing/T052-C008-S001-where-to-get-the-best-stock-research.html" TargetMode="External"/><Relationship Id="rId9" Type="http://schemas.openxmlformats.org/officeDocument/2006/relationships/hyperlink" Target="http://www.wsj.com/mdc/public/page/2_3021-tradingdiary2.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microsoft.com/office/2007/relationships/hdphoto" Target="../media/hdphoto2.wdp"/><Relationship Id="rId5" Type="http://schemas.openxmlformats.org/officeDocument/2006/relationships/image" Target="../media/image2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FF49E475-9AA9-43C2-A32C-A0D5B01C268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00" b="100"/>
          <a:stretch>
            <a:fillRect/>
          </a:stretch>
        </p:blipFill>
        <p:spPr>
          <a:xfrm>
            <a:off x="6532916" y="593445"/>
            <a:ext cx="5371598" cy="5372062"/>
          </a:xfrm>
        </p:spPr>
      </p:pic>
      <p:sp>
        <p:nvSpPr>
          <p:cNvPr id="3" name="スライド番号プレースホルダー 2"/>
          <p:cNvSpPr>
            <a:spLocks noGrp="1"/>
          </p:cNvSpPr>
          <p:nvPr>
            <p:ph type="sldNum" sz="quarter" idx="11"/>
          </p:nvPr>
        </p:nvSpPr>
        <p:spPr/>
        <p:txBody>
          <a:bodyPr/>
          <a:lstStyle/>
          <a:p>
            <a:fld id="{387164BF-D67A-46C0-81D2-5BAF67C00C80}" type="slidenum">
              <a:rPr lang="en-US" smtClean="0"/>
              <a:pPr/>
              <a:t>1</a:t>
            </a:fld>
            <a:endParaRPr lang="en-US" dirty="0"/>
          </a:p>
        </p:txBody>
      </p:sp>
      <p:sp>
        <p:nvSpPr>
          <p:cNvPr id="6" name="タイトル 5"/>
          <p:cNvSpPr>
            <a:spLocks noGrp="1"/>
          </p:cNvSpPr>
          <p:nvPr>
            <p:ph type="title"/>
          </p:nvPr>
        </p:nvSpPr>
        <p:spPr>
          <a:xfrm>
            <a:off x="907291" y="5932595"/>
            <a:ext cx="16606845" cy="1011105"/>
          </a:xfrm>
        </p:spPr>
        <p:txBody>
          <a:bodyPr/>
          <a:lstStyle/>
          <a:p>
            <a:r>
              <a:rPr kumimoji="1" lang="en-US" altLang="ja-JP" spc="0" dirty="0" err="1">
                <a:solidFill>
                  <a:srgbClr val="8140B2"/>
                </a:solidFill>
              </a:rPr>
              <a:t>EaseInvests</a:t>
            </a:r>
            <a:endParaRPr kumimoji="1" lang="ja-JP" altLang="en-US" spc="0" dirty="0">
              <a:solidFill>
                <a:srgbClr val="8140B2"/>
              </a:solidFill>
            </a:endParaRPr>
          </a:p>
        </p:txBody>
      </p:sp>
      <p:sp>
        <p:nvSpPr>
          <p:cNvPr id="8" name="テキスト プレースホルダー 7"/>
          <p:cNvSpPr>
            <a:spLocks noGrp="1"/>
          </p:cNvSpPr>
          <p:nvPr>
            <p:ph type="body" sz="quarter" idx="15"/>
          </p:nvPr>
        </p:nvSpPr>
        <p:spPr/>
        <p:txBody>
          <a:bodyPr/>
          <a:lstStyle/>
          <a:p>
            <a:r>
              <a:rPr kumimoji="1" lang="en-US" altLang="ja-JP" dirty="0"/>
              <a:t>Team # 7</a:t>
            </a:r>
          </a:p>
          <a:p>
            <a:r>
              <a:rPr kumimoji="1" lang="en-US" altLang="ja-JP" dirty="0"/>
              <a:t>Prince Kumar, Simon Jones, </a:t>
            </a:r>
            <a:r>
              <a:rPr kumimoji="1" lang="en-US" altLang="ja-JP" dirty="0" err="1"/>
              <a:t>Amratansh</a:t>
            </a:r>
            <a:r>
              <a:rPr kumimoji="1" lang="en-US" altLang="ja-JP" dirty="0"/>
              <a:t> Sharma, Lorena Bustamante</a:t>
            </a:r>
          </a:p>
          <a:p>
            <a:r>
              <a:rPr kumimoji="1" lang="en-US" altLang="ja-JP" dirty="0"/>
              <a:t>MGTM 59000-011: Web Data Analytics</a:t>
            </a:r>
          </a:p>
          <a:p>
            <a:r>
              <a:rPr kumimoji="1" lang="en-US" altLang="ja-JP" dirty="0"/>
              <a:t>Final Project    |   Dec. 6, 2018</a:t>
            </a:r>
          </a:p>
          <a:p>
            <a:endParaRPr kumimoji="1" lang="ja-JP" altLang="en-US" dirty="0"/>
          </a:p>
        </p:txBody>
      </p:sp>
      <p:sp>
        <p:nvSpPr>
          <p:cNvPr id="10" name="テキスト プレースホルダー 9"/>
          <p:cNvSpPr>
            <a:spLocks noGrp="1"/>
          </p:cNvSpPr>
          <p:nvPr>
            <p:ph type="body" sz="quarter" idx="16"/>
          </p:nvPr>
        </p:nvSpPr>
        <p:spPr>
          <a:xfrm>
            <a:off x="2594582" y="6583660"/>
            <a:ext cx="13929444" cy="773203"/>
          </a:xfrm>
        </p:spPr>
        <p:txBody>
          <a:bodyPr/>
          <a:lstStyle/>
          <a:p>
            <a:r>
              <a:rPr kumimoji="1" lang="en-US" altLang="ja-JP" dirty="0"/>
              <a:t>Predicting Stock Prices using Morningstar’s Analyst Reports</a:t>
            </a:r>
          </a:p>
        </p:txBody>
      </p:sp>
      <p:sp>
        <p:nvSpPr>
          <p:cNvPr id="7" name="円/楕円 8">
            <a:extLst>
              <a:ext uri="{FF2B5EF4-FFF2-40B4-BE49-F238E27FC236}">
                <a16:creationId xmlns:a16="http://schemas.microsoft.com/office/drawing/2014/main" id="{BE4FCA31-B19B-4C4C-BBB4-BD5821FA6668}"/>
              </a:ext>
            </a:extLst>
          </p:cNvPr>
          <p:cNvSpPr/>
          <p:nvPr/>
        </p:nvSpPr>
        <p:spPr>
          <a:xfrm>
            <a:off x="6532916" y="601483"/>
            <a:ext cx="5355597" cy="5217092"/>
          </a:xfrm>
          <a:prstGeom prst="ellipse">
            <a:avLst/>
          </a:prstGeom>
          <a:no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tx1"/>
              </a:solidFill>
              <a:latin typeface="+mj-lt"/>
            </a:endParaRPr>
          </a:p>
        </p:txBody>
      </p:sp>
    </p:spTree>
    <p:extLst>
      <p:ext uri="{BB962C8B-B14F-4D97-AF65-F5344CB8AC3E}">
        <p14:creationId xmlns:p14="http://schemas.microsoft.com/office/powerpoint/2010/main" val="526158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277221" y="57935"/>
            <a:ext cx="18047005" cy="1125125"/>
          </a:xfrm>
        </p:spPr>
        <p:txBody>
          <a:bodyPr/>
          <a:lstStyle/>
          <a:p>
            <a:r>
              <a:rPr lang="en-US" spc="0" dirty="0"/>
              <a:t>To predict stock prices, we calculated the percent price change in the stock’s closing price </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10</a:t>
            </a:fld>
            <a:endParaRPr lang="en-US" dirty="0"/>
          </a:p>
        </p:txBody>
      </p:sp>
      <p:sp>
        <p:nvSpPr>
          <p:cNvPr id="27" name="角丸四角形 13">
            <a:extLst>
              <a:ext uri="{FF2B5EF4-FFF2-40B4-BE49-F238E27FC236}">
                <a16:creationId xmlns:a16="http://schemas.microsoft.com/office/drawing/2014/main" id="{06FA45AE-69D6-44C8-97BC-EFF6F903A49E}"/>
              </a:ext>
            </a:extLst>
          </p:cNvPr>
          <p:cNvSpPr/>
          <p:nvPr/>
        </p:nvSpPr>
        <p:spPr>
          <a:xfrm>
            <a:off x="1132316" y="6125428"/>
            <a:ext cx="4815535" cy="1530170"/>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6">
            <a:extLst>
              <a:ext uri="{FF2B5EF4-FFF2-40B4-BE49-F238E27FC236}">
                <a16:creationId xmlns:a16="http://schemas.microsoft.com/office/drawing/2014/main" id="{0748076D-C362-4337-B075-76CB6B8DB5F2}"/>
              </a:ext>
            </a:extLst>
          </p:cNvPr>
          <p:cNvSpPr/>
          <p:nvPr/>
        </p:nvSpPr>
        <p:spPr>
          <a:xfrm>
            <a:off x="187211" y="5697685"/>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29" name="テキスト プレースホルダー 11">
            <a:extLst>
              <a:ext uri="{FF2B5EF4-FFF2-40B4-BE49-F238E27FC236}">
                <a16:creationId xmlns:a16="http://schemas.microsoft.com/office/drawing/2014/main" id="{8CEEBDF2-498F-465A-8F0F-718D1AD2FD7F}"/>
              </a:ext>
            </a:extLst>
          </p:cNvPr>
          <p:cNvSpPr txBox="1">
            <a:spLocks/>
          </p:cNvSpPr>
          <p:nvPr/>
        </p:nvSpPr>
        <p:spPr>
          <a:xfrm>
            <a:off x="380733" y="5900208"/>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z="4000" b="1" dirty="0"/>
              <a:t>T1</a:t>
            </a:r>
            <a:endParaRPr lang="en-US" b="1" dirty="0"/>
          </a:p>
        </p:txBody>
      </p:sp>
      <p:sp>
        <p:nvSpPr>
          <p:cNvPr id="31" name="テキスト プレースホルダー 11">
            <a:extLst>
              <a:ext uri="{FF2B5EF4-FFF2-40B4-BE49-F238E27FC236}">
                <a16:creationId xmlns:a16="http://schemas.microsoft.com/office/drawing/2014/main" id="{05E41F1D-C040-4652-8B59-BEB9F9A102D0}"/>
              </a:ext>
            </a:extLst>
          </p:cNvPr>
          <p:cNvSpPr txBox="1">
            <a:spLocks/>
          </p:cNvSpPr>
          <p:nvPr/>
        </p:nvSpPr>
        <p:spPr>
          <a:xfrm>
            <a:off x="2042205" y="6608939"/>
            <a:ext cx="3590611"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day </a:t>
            </a:r>
            <a:r>
              <a:rPr lang="en-US" altLang="ja-JP" spc="0" dirty="0"/>
              <a:t>stock price</a:t>
            </a:r>
            <a:endParaRPr lang="en-US" spc="0" dirty="0"/>
          </a:p>
        </p:txBody>
      </p:sp>
      <p:sp>
        <p:nvSpPr>
          <p:cNvPr id="32" name="角丸四角形 33">
            <a:extLst>
              <a:ext uri="{FF2B5EF4-FFF2-40B4-BE49-F238E27FC236}">
                <a16:creationId xmlns:a16="http://schemas.microsoft.com/office/drawing/2014/main" id="{D4F90902-759D-455A-AEE6-46736390A180}"/>
              </a:ext>
            </a:extLst>
          </p:cNvPr>
          <p:cNvSpPr/>
          <p:nvPr/>
        </p:nvSpPr>
        <p:spPr>
          <a:xfrm>
            <a:off x="7252996" y="6181587"/>
            <a:ext cx="4815535" cy="1530170"/>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4">
            <a:extLst>
              <a:ext uri="{FF2B5EF4-FFF2-40B4-BE49-F238E27FC236}">
                <a16:creationId xmlns:a16="http://schemas.microsoft.com/office/drawing/2014/main" id="{400BEE25-9C07-4710-93B3-3650AE9950E7}"/>
              </a:ext>
            </a:extLst>
          </p:cNvPr>
          <p:cNvSpPr/>
          <p:nvPr/>
        </p:nvSpPr>
        <p:spPr>
          <a:xfrm>
            <a:off x="6307891" y="5753844"/>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34" name="テキスト プレースホルダー 11">
            <a:extLst>
              <a:ext uri="{FF2B5EF4-FFF2-40B4-BE49-F238E27FC236}">
                <a16:creationId xmlns:a16="http://schemas.microsoft.com/office/drawing/2014/main" id="{A64473C9-1561-42AC-BBCC-3AF1F575408B}"/>
              </a:ext>
            </a:extLst>
          </p:cNvPr>
          <p:cNvSpPr txBox="1">
            <a:spLocks/>
          </p:cNvSpPr>
          <p:nvPr/>
        </p:nvSpPr>
        <p:spPr>
          <a:xfrm>
            <a:off x="6514914" y="5956367"/>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4000" b="1" dirty="0"/>
              <a:t>T5</a:t>
            </a:r>
          </a:p>
        </p:txBody>
      </p:sp>
      <p:sp>
        <p:nvSpPr>
          <p:cNvPr id="36" name="テキスト プレースホルダー 11">
            <a:extLst>
              <a:ext uri="{FF2B5EF4-FFF2-40B4-BE49-F238E27FC236}">
                <a16:creationId xmlns:a16="http://schemas.microsoft.com/office/drawing/2014/main" id="{B839F1CA-6380-46CA-B32E-833C1FE88ECF}"/>
              </a:ext>
            </a:extLst>
          </p:cNvPr>
          <p:cNvSpPr txBox="1">
            <a:spLocks/>
          </p:cNvSpPr>
          <p:nvPr/>
        </p:nvSpPr>
        <p:spPr>
          <a:xfrm>
            <a:off x="8162885" y="6665098"/>
            <a:ext cx="3643891"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week </a:t>
            </a:r>
            <a:r>
              <a:rPr lang="en-US" altLang="ja-JP" spc="0" dirty="0"/>
              <a:t>stock price</a:t>
            </a:r>
            <a:endParaRPr lang="en-US" spc="0" dirty="0"/>
          </a:p>
        </p:txBody>
      </p:sp>
      <p:sp>
        <p:nvSpPr>
          <p:cNvPr id="37" name="角丸四角形 40">
            <a:extLst>
              <a:ext uri="{FF2B5EF4-FFF2-40B4-BE49-F238E27FC236}">
                <a16:creationId xmlns:a16="http://schemas.microsoft.com/office/drawing/2014/main" id="{2B95FD95-FCD8-48AE-A8C0-B88885DB58BC}"/>
              </a:ext>
            </a:extLst>
          </p:cNvPr>
          <p:cNvSpPr/>
          <p:nvPr/>
        </p:nvSpPr>
        <p:spPr>
          <a:xfrm>
            <a:off x="13238661" y="6139368"/>
            <a:ext cx="4815535" cy="1530170"/>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41">
            <a:extLst>
              <a:ext uri="{FF2B5EF4-FFF2-40B4-BE49-F238E27FC236}">
                <a16:creationId xmlns:a16="http://schemas.microsoft.com/office/drawing/2014/main" id="{CC13D9B5-31A5-45E6-A403-5AA8C3C23502}"/>
              </a:ext>
            </a:extLst>
          </p:cNvPr>
          <p:cNvSpPr/>
          <p:nvPr/>
        </p:nvSpPr>
        <p:spPr>
          <a:xfrm>
            <a:off x="12293556" y="5711625"/>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39" name="テキスト プレースホルダー 11">
            <a:extLst>
              <a:ext uri="{FF2B5EF4-FFF2-40B4-BE49-F238E27FC236}">
                <a16:creationId xmlns:a16="http://schemas.microsoft.com/office/drawing/2014/main" id="{5963DC0B-2BCC-407C-819E-89DAEF7C9D5E}"/>
              </a:ext>
            </a:extLst>
          </p:cNvPr>
          <p:cNvSpPr txBox="1">
            <a:spLocks/>
          </p:cNvSpPr>
          <p:nvPr/>
        </p:nvSpPr>
        <p:spPr>
          <a:xfrm>
            <a:off x="12487078" y="5914148"/>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z="4000" b="1" dirty="0"/>
              <a:t>T30</a:t>
            </a:r>
            <a:endParaRPr lang="en-US" sz="4000" b="1" dirty="0"/>
          </a:p>
        </p:txBody>
      </p:sp>
      <p:sp>
        <p:nvSpPr>
          <p:cNvPr id="41" name="テキスト プレースホルダー 11">
            <a:extLst>
              <a:ext uri="{FF2B5EF4-FFF2-40B4-BE49-F238E27FC236}">
                <a16:creationId xmlns:a16="http://schemas.microsoft.com/office/drawing/2014/main" id="{5B17AF66-3278-4BB8-A6A0-C952E3884F60}"/>
              </a:ext>
            </a:extLst>
          </p:cNvPr>
          <p:cNvSpPr txBox="1">
            <a:spLocks/>
          </p:cNvSpPr>
          <p:nvPr/>
        </p:nvSpPr>
        <p:spPr>
          <a:xfrm>
            <a:off x="14148550" y="6622879"/>
            <a:ext cx="3330005"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month </a:t>
            </a:r>
            <a:r>
              <a:rPr lang="en-US" altLang="ja-JP" spc="0" dirty="0"/>
              <a:t>stock price</a:t>
            </a:r>
            <a:endParaRPr lang="en-US" spc="0" dirty="0"/>
          </a:p>
        </p:txBody>
      </p:sp>
      <p:pic>
        <p:nvPicPr>
          <p:cNvPr id="23" name="Picture 22">
            <a:extLst>
              <a:ext uri="{FF2B5EF4-FFF2-40B4-BE49-F238E27FC236}">
                <a16:creationId xmlns:a16="http://schemas.microsoft.com/office/drawing/2014/main" id="{7A10BF6A-FD89-4FE3-BE94-B3E89D89DAD3}"/>
              </a:ext>
            </a:extLst>
          </p:cNvPr>
          <p:cNvPicPr>
            <a:picLocks noChangeAspect="1"/>
          </p:cNvPicPr>
          <p:nvPr/>
        </p:nvPicPr>
        <p:blipFill>
          <a:blip r:embed="rId3"/>
          <a:stretch>
            <a:fillRect/>
          </a:stretch>
        </p:blipFill>
        <p:spPr>
          <a:xfrm>
            <a:off x="15809729" y="9637394"/>
            <a:ext cx="1299362" cy="546666"/>
          </a:xfrm>
          <a:prstGeom prst="rect">
            <a:avLst/>
          </a:prstGeom>
        </p:spPr>
      </p:pic>
      <p:pic>
        <p:nvPicPr>
          <p:cNvPr id="25" name="Picture 24">
            <a:extLst>
              <a:ext uri="{FF2B5EF4-FFF2-40B4-BE49-F238E27FC236}">
                <a16:creationId xmlns:a16="http://schemas.microsoft.com/office/drawing/2014/main" id="{916D5286-AA75-4111-AC67-2F46290C5481}"/>
              </a:ext>
            </a:extLst>
          </p:cNvPr>
          <p:cNvPicPr>
            <a:picLocks noChangeAspect="1"/>
          </p:cNvPicPr>
          <p:nvPr/>
        </p:nvPicPr>
        <p:blipFill>
          <a:blip r:embed="rId4"/>
          <a:stretch>
            <a:fillRect/>
          </a:stretch>
        </p:blipFill>
        <p:spPr>
          <a:xfrm>
            <a:off x="6321362" y="4513430"/>
            <a:ext cx="1188132" cy="1260140"/>
          </a:xfrm>
          <a:prstGeom prst="rect">
            <a:avLst/>
          </a:prstGeom>
        </p:spPr>
      </p:pic>
      <p:sp>
        <p:nvSpPr>
          <p:cNvPr id="26" name="テキスト プレースホルダー 11">
            <a:extLst>
              <a:ext uri="{FF2B5EF4-FFF2-40B4-BE49-F238E27FC236}">
                <a16:creationId xmlns:a16="http://schemas.microsoft.com/office/drawing/2014/main" id="{72966DD9-27EF-4089-AEE1-901A944A60B9}"/>
              </a:ext>
            </a:extLst>
          </p:cNvPr>
          <p:cNvSpPr txBox="1">
            <a:spLocks/>
          </p:cNvSpPr>
          <p:nvPr/>
        </p:nvSpPr>
        <p:spPr>
          <a:xfrm>
            <a:off x="7599498" y="455843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pc="0" dirty="0">
                <a:solidFill>
                  <a:srgbClr val="000000"/>
                </a:solidFill>
              </a:rPr>
              <a:t>October 25, 2016 (T0):</a:t>
            </a:r>
          </a:p>
        </p:txBody>
      </p:sp>
      <p:sp>
        <p:nvSpPr>
          <p:cNvPr id="30" name="テキスト プレースホルダー 11">
            <a:extLst>
              <a:ext uri="{FF2B5EF4-FFF2-40B4-BE49-F238E27FC236}">
                <a16:creationId xmlns:a16="http://schemas.microsoft.com/office/drawing/2014/main" id="{5C1F6C33-14B2-4814-AF73-8497809AAE68}"/>
              </a:ext>
            </a:extLst>
          </p:cNvPr>
          <p:cNvSpPr txBox="1">
            <a:spLocks/>
          </p:cNvSpPr>
          <p:nvPr/>
        </p:nvSpPr>
        <p:spPr>
          <a:xfrm>
            <a:off x="11843506" y="455843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pc="0" dirty="0">
                <a:solidFill>
                  <a:srgbClr val="000000"/>
                </a:solidFill>
              </a:rPr>
              <a:t>Close Price: $118.25</a:t>
            </a:r>
          </a:p>
        </p:txBody>
      </p:sp>
      <p:grpSp>
        <p:nvGrpSpPr>
          <p:cNvPr id="3" name="Group 2">
            <a:extLst>
              <a:ext uri="{FF2B5EF4-FFF2-40B4-BE49-F238E27FC236}">
                <a16:creationId xmlns:a16="http://schemas.microsoft.com/office/drawing/2014/main" id="{A3945456-FFD1-4A09-8149-B48590ED0620}"/>
              </a:ext>
            </a:extLst>
          </p:cNvPr>
          <p:cNvGrpSpPr/>
          <p:nvPr/>
        </p:nvGrpSpPr>
        <p:grpSpPr>
          <a:xfrm>
            <a:off x="1017446" y="7647625"/>
            <a:ext cx="18791945" cy="848975"/>
            <a:chOff x="1312336" y="7647625"/>
            <a:chExt cx="18791945" cy="848975"/>
          </a:xfrm>
        </p:grpSpPr>
        <p:sp>
          <p:nvSpPr>
            <p:cNvPr id="40" name="テキスト プレースホルダー 11">
              <a:extLst>
                <a:ext uri="{FF2B5EF4-FFF2-40B4-BE49-F238E27FC236}">
                  <a16:creationId xmlns:a16="http://schemas.microsoft.com/office/drawing/2014/main" id="{E458BB79-8D54-478A-8587-3D7E871C2CD1}"/>
                </a:ext>
              </a:extLst>
            </p:cNvPr>
            <p:cNvSpPr txBox="1">
              <a:spLocks/>
            </p:cNvSpPr>
            <p:nvPr/>
          </p:nvSpPr>
          <p:spPr>
            <a:xfrm>
              <a:off x="1312336" y="764762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pc="0" dirty="0">
                  <a:solidFill>
                    <a:srgbClr val="000000"/>
                  </a:solidFill>
                </a:rPr>
                <a:t>Close Price: $115.59</a:t>
              </a:r>
            </a:p>
          </p:txBody>
        </p:sp>
        <p:sp>
          <p:nvSpPr>
            <p:cNvPr id="43" name="テキスト プレースホルダー 11">
              <a:extLst>
                <a:ext uri="{FF2B5EF4-FFF2-40B4-BE49-F238E27FC236}">
                  <a16:creationId xmlns:a16="http://schemas.microsoft.com/office/drawing/2014/main" id="{39B04069-70D3-49B3-A04C-1FBF76262631}"/>
                </a:ext>
              </a:extLst>
            </p:cNvPr>
            <p:cNvSpPr txBox="1">
              <a:spLocks/>
            </p:cNvSpPr>
            <p:nvPr/>
          </p:nvSpPr>
          <p:spPr>
            <a:xfrm>
              <a:off x="7618187" y="764762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pc="0" dirty="0">
                  <a:solidFill>
                    <a:srgbClr val="000000"/>
                  </a:solidFill>
                </a:rPr>
                <a:t>Close Price: $111.49</a:t>
              </a:r>
            </a:p>
          </p:txBody>
        </p:sp>
        <p:sp>
          <p:nvSpPr>
            <p:cNvPr id="44" name="テキスト プレースホルダー 11">
              <a:extLst>
                <a:ext uri="{FF2B5EF4-FFF2-40B4-BE49-F238E27FC236}">
                  <a16:creationId xmlns:a16="http://schemas.microsoft.com/office/drawing/2014/main" id="{0A38574D-B444-402D-97A6-5BA3D1C79C7D}"/>
                </a:ext>
              </a:extLst>
            </p:cNvPr>
            <p:cNvSpPr txBox="1">
              <a:spLocks/>
            </p:cNvSpPr>
            <p:nvPr/>
          </p:nvSpPr>
          <p:spPr>
            <a:xfrm>
              <a:off x="13983601" y="764762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pc="0" dirty="0">
                  <a:solidFill>
                    <a:srgbClr val="000000"/>
                  </a:solidFill>
                </a:rPr>
                <a:t>Close Price: $111.23</a:t>
              </a:r>
            </a:p>
          </p:txBody>
        </p:sp>
      </p:grpSp>
      <p:sp>
        <p:nvSpPr>
          <p:cNvPr id="45" name="TextBox 44">
            <a:extLst>
              <a:ext uri="{FF2B5EF4-FFF2-40B4-BE49-F238E27FC236}">
                <a16:creationId xmlns:a16="http://schemas.microsoft.com/office/drawing/2014/main" id="{99CA17CB-AADF-4DD6-A6CB-AC14660B210C}"/>
              </a:ext>
            </a:extLst>
          </p:cNvPr>
          <p:cNvSpPr txBox="1"/>
          <p:nvPr/>
        </p:nvSpPr>
        <p:spPr>
          <a:xfrm>
            <a:off x="187212" y="4981408"/>
            <a:ext cx="3853542" cy="400110"/>
          </a:xfrm>
          <a:prstGeom prst="rect">
            <a:avLst/>
          </a:prstGeom>
          <a:noFill/>
        </p:spPr>
        <p:txBody>
          <a:bodyPr wrap="square" rtlCol="0">
            <a:spAutoFit/>
          </a:bodyPr>
          <a:lstStyle/>
          <a:p>
            <a:r>
              <a:rPr kumimoji="1" lang="en-US" sz="2000" dirty="0"/>
              <a:t>Example of Measure:</a:t>
            </a:r>
          </a:p>
        </p:txBody>
      </p:sp>
      <p:grpSp>
        <p:nvGrpSpPr>
          <p:cNvPr id="65" name="Group 64">
            <a:extLst>
              <a:ext uri="{FF2B5EF4-FFF2-40B4-BE49-F238E27FC236}">
                <a16:creationId xmlns:a16="http://schemas.microsoft.com/office/drawing/2014/main" id="{9C6B45D5-F7DB-46FD-9E28-21A8BEFB19AF}"/>
              </a:ext>
            </a:extLst>
          </p:cNvPr>
          <p:cNvGrpSpPr/>
          <p:nvPr/>
        </p:nvGrpSpPr>
        <p:grpSpPr>
          <a:xfrm>
            <a:off x="142206" y="8584017"/>
            <a:ext cx="18791945" cy="848975"/>
            <a:chOff x="1312336" y="7647625"/>
            <a:chExt cx="18791945" cy="848975"/>
          </a:xfrm>
        </p:grpSpPr>
        <p:sp>
          <p:nvSpPr>
            <p:cNvPr id="66" name="テキスト プレースホルダー 11">
              <a:extLst>
                <a:ext uri="{FF2B5EF4-FFF2-40B4-BE49-F238E27FC236}">
                  <a16:creationId xmlns:a16="http://schemas.microsoft.com/office/drawing/2014/main" id="{6559FCB8-1335-432B-B65C-0A6667986540}"/>
                </a:ext>
              </a:extLst>
            </p:cNvPr>
            <p:cNvSpPr txBox="1">
              <a:spLocks/>
            </p:cNvSpPr>
            <p:nvPr/>
          </p:nvSpPr>
          <p:spPr>
            <a:xfrm>
              <a:off x="1312336" y="764762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t>-2.249474841%</a:t>
              </a:r>
              <a:endParaRPr lang="en-US" spc="0" dirty="0">
                <a:solidFill>
                  <a:srgbClr val="000000"/>
                </a:solidFill>
              </a:endParaRPr>
            </a:p>
          </p:txBody>
        </p:sp>
        <p:sp>
          <p:nvSpPr>
            <p:cNvPr id="67" name="テキスト プレースホルダー 11">
              <a:extLst>
                <a:ext uri="{FF2B5EF4-FFF2-40B4-BE49-F238E27FC236}">
                  <a16:creationId xmlns:a16="http://schemas.microsoft.com/office/drawing/2014/main" id="{7B5EDC56-0DE8-4800-985E-FC176DAC693B}"/>
                </a:ext>
              </a:extLst>
            </p:cNvPr>
            <p:cNvSpPr txBox="1">
              <a:spLocks/>
            </p:cNvSpPr>
            <p:nvPr/>
          </p:nvSpPr>
          <p:spPr>
            <a:xfrm>
              <a:off x="7618187" y="764762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t>-5.716703594% </a:t>
              </a:r>
            </a:p>
          </p:txBody>
        </p:sp>
        <p:sp>
          <p:nvSpPr>
            <p:cNvPr id="68" name="テキスト プレースホルダー 11">
              <a:extLst>
                <a:ext uri="{FF2B5EF4-FFF2-40B4-BE49-F238E27FC236}">
                  <a16:creationId xmlns:a16="http://schemas.microsoft.com/office/drawing/2014/main" id="{FC1565D1-E971-4045-BC79-26033D8180D8}"/>
                </a:ext>
              </a:extLst>
            </p:cNvPr>
            <p:cNvSpPr txBox="1">
              <a:spLocks/>
            </p:cNvSpPr>
            <p:nvPr/>
          </p:nvSpPr>
          <p:spPr>
            <a:xfrm>
              <a:off x="13983601" y="764762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t>-5.936572516%</a:t>
              </a:r>
            </a:p>
          </p:txBody>
        </p:sp>
      </p:grpSp>
      <p:sp>
        <p:nvSpPr>
          <p:cNvPr id="69" name="TextBox 68">
            <a:extLst>
              <a:ext uri="{FF2B5EF4-FFF2-40B4-BE49-F238E27FC236}">
                <a16:creationId xmlns:a16="http://schemas.microsoft.com/office/drawing/2014/main" id="{99F07DF1-E0AD-4DB4-A8E3-299561E35740}"/>
              </a:ext>
            </a:extLst>
          </p:cNvPr>
          <p:cNvSpPr txBox="1"/>
          <p:nvPr/>
        </p:nvSpPr>
        <p:spPr>
          <a:xfrm>
            <a:off x="2678424" y="2441237"/>
            <a:ext cx="15150747" cy="1292662"/>
          </a:xfrm>
          <a:prstGeom prst="rect">
            <a:avLst/>
          </a:prstGeom>
          <a:ln w="38100">
            <a:solidFill>
              <a:schemeClr val="accent1"/>
            </a:solid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000" i="1" dirty="0"/>
              <a:t> </a:t>
            </a:r>
            <a:r>
              <a:rPr lang="en-US" sz="3600" dirty="0"/>
              <a:t>(</a:t>
            </a:r>
            <a:r>
              <a:rPr lang="en-US" dirty="0">
                <a:solidFill>
                  <a:srgbClr val="000000"/>
                </a:solidFill>
              </a:rPr>
              <a:t>Stock Close Price at [TX] – Close Stock Price Day of Analyst Report [T0]) </a:t>
            </a:r>
          </a:p>
          <a:p>
            <a:r>
              <a:rPr lang="en-US" sz="700" dirty="0">
                <a:solidFill>
                  <a:srgbClr val="000000"/>
                </a:solidFill>
              </a:rPr>
              <a:t>       </a:t>
            </a:r>
          </a:p>
          <a:p>
            <a:pPr algn="ctr"/>
            <a:endParaRPr lang="en-US" sz="300" dirty="0">
              <a:solidFill>
                <a:srgbClr val="000000"/>
              </a:solidFill>
            </a:endParaRPr>
          </a:p>
          <a:p>
            <a:pPr algn="ctr"/>
            <a:r>
              <a:rPr lang="en-US" dirty="0">
                <a:solidFill>
                  <a:srgbClr val="000000"/>
                </a:solidFill>
              </a:rPr>
              <a:t>Close Stock Price Day of Analyst Report [T0]</a:t>
            </a:r>
          </a:p>
        </p:txBody>
      </p:sp>
      <p:pic>
        <p:nvPicPr>
          <p:cNvPr id="7" name="Picture 6">
            <a:extLst>
              <a:ext uri="{FF2B5EF4-FFF2-40B4-BE49-F238E27FC236}">
                <a16:creationId xmlns:a16="http://schemas.microsoft.com/office/drawing/2014/main" id="{F52D8CC3-B39A-468C-938A-1B1B86382C55}"/>
              </a:ext>
            </a:extLst>
          </p:cNvPr>
          <p:cNvPicPr>
            <a:picLocks noChangeAspect="1"/>
          </p:cNvPicPr>
          <p:nvPr/>
        </p:nvPicPr>
        <p:blipFill>
          <a:blip r:embed="rId5"/>
          <a:stretch>
            <a:fillRect/>
          </a:stretch>
        </p:blipFill>
        <p:spPr>
          <a:xfrm>
            <a:off x="2860181" y="3127827"/>
            <a:ext cx="13258800" cy="35453"/>
          </a:xfrm>
          <a:prstGeom prst="rect">
            <a:avLst/>
          </a:prstGeom>
        </p:spPr>
      </p:pic>
      <p:sp>
        <p:nvSpPr>
          <p:cNvPr id="70" name="テキスト プレースホルダー 11">
            <a:extLst>
              <a:ext uri="{FF2B5EF4-FFF2-40B4-BE49-F238E27FC236}">
                <a16:creationId xmlns:a16="http://schemas.microsoft.com/office/drawing/2014/main" id="{6BA0B9BE-035B-46E3-BC21-2BD7987CC722}"/>
              </a:ext>
            </a:extLst>
          </p:cNvPr>
          <p:cNvSpPr txBox="1">
            <a:spLocks/>
          </p:cNvSpPr>
          <p:nvPr/>
        </p:nvSpPr>
        <p:spPr>
          <a:xfrm>
            <a:off x="20740" y="2803240"/>
            <a:ext cx="2371716"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z="2800" spc="0" dirty="0">
                <a:solidFill>
                  <a:srgbClr val="000000"/>
                </a:solidFill>
              </a:rPr>
              <a:t>%</a:t>
            </a:r>
          </a:p>
          <a:p>
            <a:pPr algn="ctr"/>
            <a:r>
              <a:rPr lang="en-US" sz="2800" spc="0" dirty="0">
                <a:solidFill>
                  <a:srgbClr val="000000"/>
                </a:solidFill>
              </a:rPr>
              <a:t>Change in </a:t>
            </a:r>
          </a:p>
          <a:p>
            <a:pPr algn="ctr"/>
            <a:r>
              <a:rPr lang="en-US" sz="2800" spc="0" dirty="0">
                <a:solidFill>
                  <a:srgbClr val="000000"/>
                </a:solidFill>
              </a:rPr>
              <a:t>Stock Price</a:t>
            </a:r>
          </a:p>
        </p:txBody>
      </p:sp>
      <p:sp>
        <p:nvSpPr>
          <p:cNvPr id="71" name="テキスト プレースホルダー 11">
            <a:extLst>
              <a:ext uri="{FF2B5EF4-FFF2-40B4-BE49-F238E27FC236}">
                <a16:creationId xmlns:a16="http://schemas.microsoft.com/office/drawing/2014/main" id="{E3311B35-876E-4E0F-AF12-CFCCCFD674A2}"/>
              </a:ext>
            </a:extLst>
          </p:cNvPr>
          <p:cNvSpPr txBox="1">
            <a:spLocks/>
          </p:cNvSpPr>
          <p:nvPr/>
        </p:nvSpPr>
        <p:spPr>
          <a:xfrm>
            <a:off x="2122426" y="2764355"/>
            <a:ext cx="585065"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4800" spc="0" dirty="0">
                <a:solidFill>
                  <a:srgbClr val="000000"/>
                </a:solidFill>
              </a:rPr>
              <a:t>=</a:t>
            </a:r>
          </a:p>
        </p:txBody>
      </p:sp>
      <p:sp>
        <p:nvSpPr>
          <p:cNvPr id="72" name="テキスト プレースホルダー 11">
            <a:extLst>
              <a:ext uri="{FF2B5EF4-FFF2-40B4-BE49-F238E27FC236}">
                <a16:creationId xmlns:a16="http://schemas.microsoft.com/office/drawing/2014/main" id="{2212AFE5-38B7-4836-B745-992A4A682977}"/>
              </a:ext>
            </a:extLst>
          </p:cNvPr>
          <p:cNvSpPr txBox="1">
            <a:spLocks/>
          </p:cNvSpPr>
          <p:nvPr/>
        </p:nvSpPr>
        <p:spPr>
          <a:xfrm>
            <a:off x="16256887" y="2584335"/>
            <a:ext cx="3012444"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pc="0" dirty="0">
                <a:solidFill>
                  <a:srgbClr val="000000"/>
                </a:solidFill>
              </a:rPr>
              <a:t>X  100</a:t>
            </a:r>
          </a:p>
        </p:txBody>
      </p:sp>
      <p:pic>
        <p:nvPicPr>
          <p:cNvPr id="10" name="Picture 9">
            <a:extLst>
              <a:ext uri="{FF2B5EF4-FFF2-40B4-BE49-F238E27FC236}">
                <a16:creationId xmlns:a16="http://schemas.microsoft.com/office/drawing/2014/main" id="{FBF857F3-A31B-4912-8958-FE3C20C7404D}"/>
              </a:ext>
            </a:extLst>
          </p:cNvPr>
          <p:cNvPicPr>
            <a:picLocks noChangeAspect="1"/>
          </p:cNvPicPr>
          <p:nvPr/>
        </p:nvPicPr>
        <p:blipFill>
          <a:blip r:embed="rId6"/>
          <a:stretch>
            <a:fillRect/>
          </a:stretch>
        </p:blipFill>
        <p:spPr>
          <a:xfrm>
            <a:off x="3614771" y="4824868"/>
            <a:ext cx="2568385" cy="554217"/>
          </a:xfrm>
          <a:prstGeom prst="rect">
            <a:avLst/>
          </a:prstGeom>
        </p:spPr>
      </p:pic>
      <p:pic>
        <p:nvPicPr>
          <p:cNvPr id="11" name="Picture 10">
            <a:extLst>
              <a:ext uri="{FF2B5EF4-FFF2-40B4-BE49-F238E27FC236}">
                <a16:creationId xmlns:a16="http://schemas.microsoft.com/office/drawing/2014/main" id="{B06AD18D-8E38-4898-B4EC-78B9CBE47C24}"/>
              </a:ext>
            </a:extLst>
          </p:cNvPr>
          <p:cNvPicPr>
            <a:picLocks noChangeAspect="1"/>
          </p:cNvPicPr>
          <p:nvPr/>
        </p:nvPicPr>
        <p:blipFill>
          <a:blip r:embed="rId7">
            <a:duotone>
              <a:schemeClr val="bg2">
                <a:shade val="45000"/>
                <a:satMod val="135000"/>
              </a:schemeClr>
              <a:prstClr val="white"/>
            </a:duotone>
          </a:blip>
          <a:stretch>
            <a:fillRect/>
          </a:stretch>
        </p:blipFill>
        <p:spPr>
          <a:xfrm>
            <a:off x="15893956" y="4213920"/>
            <a:ext cx="1408758" cy="1591550"/>
          </a:xfrm>
          <a:prstGeom prst="rect">
            <a:avLst/>
          </a:prstGeom>
        </p:spPr>
      </p:pic>
      <p:sp>
        <p:nvSpPr>
          <p:cNvPr id="74" name="TextBox 73">
            <a:extLst>
              <a:ext uri="{FF2B5EF4-FFF2-40B4-BE49-F238E27FC236}">
                <a16:creationId xmlns:a16="http://schemas.microsoft.com/office/drawing/2014/main" id="{761B843E-0710-4622-B406-0CB9CD643A30}"/>
              </a:ext>
            </a:extLst>
          </p:cNvPr>
          <p:cNvSpPr txBox="1"/>
          <p:nvPr/>
        </p:nvSpPr>
        <p:spPr>
          <a:xfrm>
            <a:off x="252839" y="9783950"/>
            <a:ext cx="11275631" cy="400110"/>
          </a:xfrm>
          <a:prstGeom prst="rect">
            <a:avLst/>
          </a:prstGeom>
          <a:noFill/>
        </p:spPr>
        <p:txBody>
          <a:bodyPr wrap="square" rtlCol="0">
            <a:spAutoFit/>
          </a:bodyPr>
          <a:lstStyle/>
          <a:p>
            <a:r>
              <a:rPr kumimoji="1" lang="en-US" sz="2000" dirty="0"/>
              <a:t>Notes. 1) To test our hypothesis we ran a combination of Linear and logistic regressions.</a:t>
            </a:r>
          </a:p>
        </p:txBody>
      </p:sp>
    </p:spTree>
    <p:extLst>
      <p:ext uri="{BB962C8B-B14F-4D97-AF65-F5344CB8AC3E}">
        <p14:creationId xmlns:p14="http://schemas.microsoft.com/office/powerpoint/2010/main" val="3614642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277221" y="57935"/>
            <a:ext cx="18047005" cy="1125125"/>
          </a:xfrm>
        </p:spPr>
        <p:txBody>
          <a:bodyPr/>
          <a:lstStyle/>
          <a:p>
            <a:r>
              <a:rPr lang="en-US" spc="0" dirty="0"/>
              <a:t>We used the sentiment in each report to predict the direction of stock price and the magnitude of the change</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11</a:t>
            </a:fld>
            <a:endParaRPr lang="en-US" dirty="0"/>
          </a:p>
        </p:txBody>
      </p:sp>
      <p:sp>
        <p:nvSpPr>
          <p:cNvPr id="27" name="角丸四角形 13">
            <a:extLst>
              <a:ext uri="{FF2B5EF4-FFF2-40B4-BE49-F238E27FC236}">
                <a16:creationId xmlns:a16="http://schemas.microsoft.com/office/drawing/2014/main" id="{06FA45AE-69D6-44C8-97BC-EFF6F903A49E}"/>
              </a:ext>
            </a:extLst>
          </p:cNvPr>
          <p:cNvSpPr/>
          <p:nvPr/>
        </p:nvSpPr>
        <p:spPr>
          <a:xfrm>
            <a:off x="1132316" y="4664695"/>
            <a:ext cx="4815535" cy="1530170"/>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6">
            <a:extLst>
              <a:ext uri="{FF2B5EF4-FFF2-40B4-BE49-F238E27FC236}">
                <a16:creationId xmlns:a16="http://schemas.microsoft.com/office/drawing/2014/main" id="{0748076D-C362-4337-B075-76CB6B8DB5F2}"/>
              </a:ext>
            </a:extLst>
          </p:cNvPr>
          <p:cNvSpPr/>
          <p:nvPr/>
        </p:nvSpPr>
        <p:spPr>
          <a:xfrm>
            <a:off x="187211" y="4236952"/>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29" name="テキスト プレースホルダー 11">
            <a:extLst>
              <a:ext uri="{FF2B5EF4-FFF2-40B4-BE49-F238E27FC236}">
                <a16:creationId xmlns:a16="http://schemas.microsoft.com/office/drawing/2014/main" id="{8CEEBDF2-498F-465A-8F0F-718D1AD2FD7F}"/>
              </a:ext>
            </a:extLst>
          </p:cNvPr>
          <p:cNvSpPr txBox="1">
            <a:spLocks/>
          </p:cNvSpPr>
          <p:nvPr/>
        </p:nvSpPr>
        <p:spPr>
          <a:xfrm>
            <a:off x="380733" y="4439475"/>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z="4000" b="1" dirty="0"/>
              <a:t>T1</a:t>
            </a:r>
            <a:endParaRPr lang="en-US" b="1" dirty="0"/>
          </a:p>
        </p:txBody>
      </p:sp>
      <p:sp>
        <p:nvSpPr>
          <p:cNvPr id="31" name="テキスト プレースホルダー 11">
            <a:extLst>
              <a:ext uri="{FF2B5EF4-FFF2-40B4-BE49-F238E27FC236}">
                <a16:creationId xmlns:a16="http://schemas.microsoft.com/office/drawing/2014/main" id="{05E41F1D-C040-4652-8B59-BEB9F9A102D0}"/>
              </a:ext>
            </a:extLst>
          </p:cNvPr>
          <p:cNvSpPr txBox="1">
            <a:spLocks/>
          </p:cNvSpPr>
          <p:nvPr/>
        </p:nvSpPr>
        <p:spPr>
          <a:xfrm>
            <a:off x="2042205" y="5148206"/>
            <a:ext cx="3590611"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day </a:t>
            </a:r>
            <a:r>
              <a:rPr lang="en-US" altLang="ja-JP" spc="0" dirty="0"/>
              <a:t>stock price</a:t>
            </a:r>
            <a:endParaRPr lang="en-US" spc="0" dirty="0"/>
          </a:p>
        </p:txBody>
      </p:sp>
      <p:sp>
        <p:nvSpPr>
          <p:cNvPr id="32" name="角丸四角形 33">
            <a:extLst>
              <a:ext uri="{FF2B5EF4-FFF2-40B4-BE49-F238E27FC236}">
                <a16:creationId xmlns:a16="http://schemas.microsoft.com/office/drawing/2014/main" id="{D4F90902-759D-455A-AEE6-46736390A180}"/>
              </a:ext>
            </a:extLst>
          </p:cNvPr>
          <p:cNvSpPr/>
          <p:nvPr/>
        </p:nvSpPr>
        <p:spPr>
          <a:xfrm>
            <a:off x="7252996" y="4720854"/>
            <a:ext cx="4815535" cy="1530170"/>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4">
            <a:extLst>
              <a:ext uri="{FF2B5EF4-FFF2-40B4-BE49-F238E27FC236}">
                <a16:creationId xmlns:a16="http://schemas.microsoft.com/office/drawing/2014/main" id="{400BEE25-9C07-4710-93B3-3650AE9950E7}"/>
              </a:ext>
            </a:extLst>
          </p:cNvPr>
          <p:cNvSpPr/>
          <p:nvPr/>
        </p:nvSpPr>
        <p:spPr>
          <a:xfrm>
            <a:off x="6307891" y="4293111"/>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34" name="テキスト プレースホルダー 11">
            <a:extLst>
              <a:ext uri="{FF2B5EF4-FFF2-40B4-BE49-F238E27FC236}">
                <a16:creationId xmlns:a16="http://schemas.microsoft.com/office/drawing/2014/main" id="{A64473C9-1561-42AC-BBCC-3AF1F575408B}"/>
              </a:ext>
            </a:extLst>
          </p:cNvPr>
          <p:cNvSpPr txBox="1">
            <a:spLocks/>
          </p:cNvSpPr>
          <p:nvPr/>
        </p:nvSpPr>
        <p:spPr>
          <a:xfrm>
            <a:off x="6514914" y="4495634"/>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4000" b="1" dirty="0"/>
              <a:t>T5</a:t>
            </a:r>
          </a:p>
        </p:txBody>
      </p:sp>
      <p:sp>
        <p:nvSpPr>
          <p:cNvPr id="36" name="テキスト プレースホルダー 11">
            <a:extLst>
              <a:ext uri="{FF2B5EF4-FFF2-40B4-BE49-F238E27FC236}">
                <a16:creationId xmlns:a16="http://schemas.microsoft.com/office/drawing/2014/main" id="{B839F1CA-6380-46CA-B32E-833C1FE88ECF}"/>
              </a:ext>
            </a:extLst>
          </p:cNvPr>
          <p:cNvSpPr txBox="1">
            <a:spLocks/>
          </p:cNvSpPr>
          <p:nvPr/>
        </p:nvSpPr>
        <p:spPr>
          <a:xfrm>
            <a:off x="8162885" y="5204365"/>
            <a:ext cx="3643891"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week </a:t>
            </a:r>
            <a:r>
              <a:rPr lang="en-US" altLang="ja-JP" spc="0" dirty="0"/>
              <a:t>stock price</a:t>
            </a:r>
            <a:endParaRPr lang="en-US" spc="0" dirty="0"/>
          </a:p>
        </p:txBody>
      </p:sp>
      <p:sp>
        <p:nvSpPr>
          <p:cNvPr id="37" name="角丸四角形 40">
            <a:extLst>
              <a:ext uri="{FF2B5EF4-FFF2-40B4-BE49-F238E27FC236}">
                <a16:creationId xmlns:a16="http://schemas.microsoft.com/office/drawing/2014/main" id="{2B95FD95-FCD8-48AE-A8C0-B88885DB58BC}"/>
              </a:ext>
            </a:extLst>
          </p:cNvPr>
          <p:cNvSpPr/>
          <p:nvPr/>
        </p:nvSpPr>
        <p:spPr>
          <a:xfrm>
            <a:off x="13238661" y="4678635"/>
            <a:ext cx="4815535" cy="1530170"/>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41">
            <a:extLst>
              <a:ext uri="{FF2B5EF4-FFF2-40B4-BE49-F238E27FC236}">
                <a16:creationId xmlns:a16="http://schemas.microsoft.com/office/drawing/2014/main" id="{CC13D9B5-31A5-45E6-A403-5AA8C3C23502}"/>
              </a:ext>
            </a:extLst>
          </p:cNvPr>
          <p:cNvSpPr/>
          <p:nvPr/>
        </p:nvSpPr>
        <p:spPr>
          <a:xfrm>
            <a:off x="12293556" y="4250892"/>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39" name="テキスト プレースホルダー 11">
            <a:extLst>
              <a:ext uri="{FF2B5EF4-FFF2-40B4-BE49-F238E27FC236}">
                <a16:creationId xmlns:a16="http://schemas.microsoft.com/office/drawing/2014/main" id="{5963DC0B-2BCC-407C-819E-89DAEF7C9D5E}"/>
              </a:ext>
            </a:extLst>
          </p:cNvPr>
          <p:cNvSpPr txBox="1">
            <a:spLocks/>
          </p:cNvSpPr>
          <p:nvPr/>
        </p:nvSpPr>
        <p:spPr>
          <a:xfrm>
            <a:off x="12487078" y="4453415"/>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z="4000" b="1" dirty="0"/>
              <a:t>T30</a:t>
            </a:r>
            <a:endParaRPr lang="en-US" sz="4000" b="1" dirty="0"/>
          </a:p>
        </p:txBody>
      </p:sp>
      <p:sp>
        <p:nvSpPr>
          <p:cNvPr id="41" name="テキスト プレースホルダー 11">
            <a:extLst>
              <a:ext uri="{FF2B5EF4-FFF2-40B4-BE49-F238E27FC236}">
                <a16:creationId xmlns:a16="http://schemas.microsoft.com/office/drawing/2014/main" id="{5B17AF66-3278-4BB8-A6A0-C952E3884F60}"/>
              </a:ext>
            </a:extLst>
          </p:cNvPr>
          <p:cNvSpPr txBox="1">
            <a:spLocks/>
          </p:cNvSpPr>
          <p:nvPr/>
        </p:nvSpPr>
        <p:spPr>
          <a:xfrm>
            <a:off x="14148550" y="5162146"/>
            <a:ext cx="3330005"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month </a:t>
            </a:r>
            <a:r>
              <a:rPr lang="en-US" altLang="ja-JP" spc="0" dirty="0"/>
              <a:t>stock price</a:t>
            </a:r>
            <a:endParaRPr lang="en-US" spc="0" dirty="0"/>
          </a:p>
        </p:txBody>
      </p:sp>
      <p:sp>
        <p:nvSpPr>
          <p:cNvPr id="42" name="テキスト プレースホルダー 18">
            <a:extLst>
              <a:ext uri="{FF2B5EF4-FFF2-40B4-BE49-F238E27FC236}">
                <a16:creationId xmlns:a16="http://schemas.microsoft.com/office/drawing/2014/main" id="{ACE5C18E-B717-4134-9EDC-F45391174FB7}"/>
              </a:ext>
            </a:extLst>
          </p:cNvPr>
          <p:cNvSpPr txBox="1">
            <a:spLocks/>
          </p:cNvSpPr>
          <p:nvPr/>
        </p:nvSpPr>
        <p:spPr>
          <a:xfrm>
            <a:off x="1029227" y="2660178"/>
            <a:ext cx="16449328" cy="1035114"/>
          </a:xfrm>
          <a:prstGeom prst="rect">
            <a:avLst/>
          </a:prstGeom>
          <a:ln w="19050">
            <a:solidFill>
              <a:schemeClr val="accent1"/>
            </a:solidFill>
          </a:ln>
        </p:spPr>
        <p:txBody>
          <a:bodyPr vert="horz" lIns="163275" tIns="81638" rIns="163275" bIns="81638" rtlCol="0" anchor="ctr">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kumimoji="1" lang="en-US" sz="3200" dirty="0">
                <a:solidFill>
                  <a:schemeClr val="accent1"/>
                </a:solidFill>
                <a:latin typeface="+mj-lt"/>
              </a:rPr>
              <a:t>We expected positive analyst reviews to lead to an increase in the stock price</a:t>
            </a:r>
          </a:p>
        </p:txBody>
      </p:sp>
      <p:sp>
        <p:nvSpPr>
          <p:cNvPr id="20" name="Rectangle 19">
            <a:extLst>
              <a:ext uri="{FF2B5EF4-FFF2-40B4-BE49-F238E27FC236}">
                <a16:creationId xmlns:a16="http://schemas.microsoft.com/office/drawing/2014/main" id="{768521EA-D76D-4B58-97DB-46A15568BAEF}"/>
              </a:ext>
            </a:extLst>
          </p:cNvPr>
          <p:cNvSpPr/>
          <p:nvPr/>
        </p:nvSpPr>
        <p:spPr>
          <a:xfrm>
            <a:off x="1132316" y="6316096"/>
            <a:ext cx="4815535" cy="1938992"/>
          </a:xfrm>
          <a:prstGeom prst="rect">
            <a:avLst/>
          </a:prstGeom>
        </p:spPr>
        <p:txBody>
          <a:bodyPr wrap="square">
            <a:spAutoFit/>
          </a:bodyPr>
          <a:lstStyle/>
          <a:p>
            <a:r>
              <a:rPr kumimoji="1" lang="en-US" sz="2000" dirty="0">
                <a:solidFill>
                  <a:srgbClr val="000000"/>
                </a:solidFill>
              </a:rPr>
              <a:t>We expected positive analyst reviews to have a </a:t>
            </a:r>
            <a:r>
              <a:rPr kumimoji="1" lang="en-US" sz="2000" b="1" dirty="0">
                <a:solidFill>
                  <a:srgbClr val="000000"/>
                </a:solidFill>
              </a:rPr>
              <a:t>large effect on the stock’s price </a:t>
            </a:r>
            <a:r>
              <a:rPr kumimoji="1" lang="en-US" sz="2000" dirty="0">
                <a:solidFill>
                  <a:srgbClr val="000000"/>
                </a:solidFill>
              </a:rPr>
              <a:t>the day after the analyst report is published, because emotion plays a bigger role in short-term investing decisions (</a:t>
            </a:r>
            <a:r>
              <a:rPr lang="en-US" sz="2000" dirty="0">
                <a:solidFill>
                  <a:srgbClr val="000000"/>
                </a:solidFill>
              </a:rPr>
              <a:t>Wang, 2016).</a:t>
            </a:r>
            <a:endParaRPr kumimoji="1" lang="en-US" sz="2000" dirty="0">
              <a:solidFill>
                <a:srgbClr val="000000"/>
              </a:solidFill>
            </a:endParaRPr>
          </a:p>
        </p:txBody>
      </p:sp>
      <p:sp>
        <p:nvSpPr>
          <p:cNvPr id="21" name="Rectangle 20">
            <a:extLst>
              <a:ext uri="{FF2B5EF4-FFF2-40B4-BE49-F238E27FC236}">
                <a16:creationId xmlns:a16="http://schemas.microsoft.com/office/drawing/2014/main" id="{A2FD30DA-0350-4442-A8F2-0115D525314D}"/>
              </a:ext>
            </a:extLst>
          </p:cNvPr>
          <p:cNvSpPr/>
          <p:nvPr/>
        </p:nvSpPr>
        <p:spPr>
          <a:xfrm>
            <a:off x="7252996" y="6306792"/>
            <a:ext cx="4815535" cy="1938992"/>
          </a:xfrm>
          <a:prstGeom prst="rect">
            <a:avLst/>
          </a:prstGeom>
        </p:spPr>
        <p:txBody>
          <a:bodyPr wrap="square">
            <a:spAutoFit/>
          </a:bodyPr>
          <a:lstStyle/>
          <a:p>
            <a:r>
              <a:rPr kumimoji="1" lang="en-US" sz="2000" dirty="0">
                <a:solidFill>
                  <a:srgbClr val="000000"/>
                </a:solidFill>
              </a:rPr>
              <a:t>Similar to T1, we expect positive analyst reviews to have a </a:t>
            </a:r>
            <a:r>
              <a:rPr kumimoji="1" lang="en-US" sz="2000" b="1" dirty="0">
                <a:solidFill>
                  <a:srgbClr val="000000"/>
                </a:solidFill>
              </a:rPr>
              <a:t>medium effect on the stock’s price</a:t>
            </a:r>
            <a:r>
              <a:rPr kumimoji="1" lang="en-US" sz="2000" dirty="0">
                <a:solidFill>
                  <a:srgbClr val="000000"/>
                </a:solidFill>
              </a:rPr>
              <a:t> a week after the analyst report is published. This is because a week remains within a short-term span  (</a:t>
            </a:r>
            <a:r>
              <a:rPr lang="en-US" sz="2000" dirty="0">
                <a:solidFill>
                  <a:srgbClr val="000000"/>
                </a:solidFill>
              </a:rPr>
              <a:t>Wang, 2016)</a:t>
            </a:r>
            <a:r>
              <a:rPr kumimoji="1" lang="en-US" sz="2000" dirty="0">
                <a:solidFill>
                  <a:srgbClr val="000000"/>
                </a:solidFill>
              </a:rPr>
              <a:t>.</a:t>
            </a:r>
          </a:p>
        </p:txBody>
      </p:sp>
      <p:sp>
        <p:nvSpPr>
          <p:cNvPr id="22" name="Rectangle 21">
            <a:extLst>
              <a:ext uri="{FF2B5EF4-FFF2-40B4-BE49-F238E27FC236}">
                <a16:creationId xmlns:a16="http://schemas.microsoft.com/office/drawing/2014/main" id="{E5564648-E012-4BF1-A8FB-994E5310ACAF}"/>
              </a:ext>
            </a:extLst>
          </p:cNvPr>
          <p:cNvSpPr/>
          <p:nvPr/>
        </p:nvSpPr>
        <p:spPr>
          <a:xfrm>
            <a:off x="13238661" y="6317111"/>
            <a:ext cx="4815535" cy="2246769"/>
          </a:xfrm>
          <a:prstGeom prst="rect">
            <a:avLst/>
          </a:prstGeom>
        </p:spPr>
        <p:txBody>
          <a:bodyPr wrap="square">
            <a:spAutoFit/>
          </a:bodyPr>
          <a:lstStyle/>
          <a:p>
            <a:r>
              <a:rPr kumimoji="1" lang="en-US" sz="2000" dirty="0">
                <a:solidFill>
                  <a:srgbClr val="000000"/>
                </a:solidFill>
              </a:rPr>
              <a:t>As we move into the long-term effect, we expect analyst reviews to have a </a:t>
            </a:r>
            <a:r>
              <a:rPr kumimoji="1" lang="en-US" sz="2000" b="1" dirty="0">
                <a:solidFill>
                  <a:srgbClr val="000000"/>
                </a:solidFill>
              </a:rPr>
              <a:t>small effect on the stock’s price </a:t>
            </a:r>
            <a:r>
              <a:rPr kumimoji="1" lang="en-US" sz="2000" dirty="0">
                <a:solidFill>
                  <a:srgbClr val="000000"/>
                </a:solidFill>
              </a:rPr>
              <a:t>a month after the analyst report is published. This is because emotions play a smaller role in long-term investing decisions (</a:t>
            </a:r>
            <a:r>
              <a:rPr lang="en-US" sz="2000" dirty="0">
                <a:solidFill>
                  <a:srgbClr val="000000"/>
                </a:solidFill>
              </a:rPr>
              <a:t>Wang, 2016)</a:t>
            </a:r>
            <a:r>
              <a:rPr kumimoji="1" lang="en-US" sz="2000" dirty="0">
                <a:solidFill>
                  <a:srgbClr val="000000"/>
                </a:solidFill>
              </a:rPr>
              <a:t>.</a:t>
            </a:r>
          </a:p>
        </p:txBody>
      </p:sp>
      <p:pic>
        <p:nvPicPr>
          <p:cNvPr id="23" name="Picture 22">
            <a:extLst>
              <a:ext uri="{FF2B5EF4-FFF2-40B4-BE49-F238E27FC236}">
                <a16:creationId xmlns:a16="http://schemas.microsoft.com/office/drawing/2014/main" id="{7A10BF6A-FD89-4FE3-BE94-B3E89D89DAD3}"/>
              </a:ext>
            </a:extLst>
          </p:cNvPr>
          <p:cNvPicPr>
            <a:picLocks noChangeAspect="1"/>
          </p:cNvPicPr>
          <p:nvPr/>
        </p:nvPicPr>
        <p:blipFill>
          <a:blip r:embed="rId3"/>
          <a:stretch>
            <a:fillRect/>
          </a:stretch>
        </p:blipFill>
        <p:spPr>
          <a:xfrm>
            <a:off x="15809729" y="9637394"/>
            <a:ext cx="1299362" cy="546666"/>
          </a:xfrm>
          <a:prstGeom prst="rect">
            <a:avLst/>
          </a:prstGeom>
        </p:spPr>
      </p:pic>
      <p:sp>
        <p:nvSpPr>
          <p:cNvPr id="24" name="TextBox 23">
            <a:extLst>
              <a:ext uri="{FF2B5EF4-FFF2-40B4-BE49-F238E27FC236}">
                <a16:creationId xmlns:a16="http://schemas.microsoft.com/office/drawing/2014/main" id="{2DE239B1-8979-4808-BA3B-AF67C0AF275A}"/>
              </a:ext>
            </a:extLst>
          </p:cNvPr>
          <p:cNvSpPr txBox="1"/>
          <p:nvPr/>
        </p:nvSpPr>
        <p:spPr>
          <a:xfrm>
            <a:off x="252839" y="9783950"/>
            <a:ext cx="11275631" cy="400110"/>
          </a:xfrm>
          <a:prstGeom prst="rect">
            <a:avLst/>
          </a:prstGeom>
          <a:noFill/>
        </p:spPr>
        <p:txBody>
          <a:bodyPr wrap="square" rtlCol="0">
            <a:spAutoFit/>
          </a:bodyPr>
          <a:lstStyle/>
          <a:p>
            <a:r>
              <a:rPr kumimoji="1" lang="en-US" sz="2000" dirty="0"/>
              <a:t>Notes. 1) To test our hypothesis we ran a combination of Linear and logistic regressions.</a:t>
            </a:r>
          </a:p>
        </p:txBody>
      </p:sp>
    </p:spTree>
    <p:extLst>
      <p:ext uri="{BB962C8B-B14F-4D97-AF65-F5344CB8AC3E}">
        <p14:creationId xmlns:p14="http://schemas.microsoft.com/office/powerpoint/2010/main" val="580362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547251" y="12930"/>
            <a:ext cx="17506945" cy="1125125"/>
          </a:xfrm>
        </p:spPr>
        <p:txBody>
          <a:bodyPr/>
          <a:lstStyle/>
          <a:p>
            <a:r>
              <a:rPr lang="en-US" spc="0" dirty="0"/>
              <a:t>Using sentiment analysis of analyst reports we are able to predict short-term changes to the stock price</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12</a:t>
            </a:fld>
            <a:endParaRPr lang="en-US" dirty="0"/>
          </a:p>
        </p:txBody>
      </p:sp>
      <p:sp>
        <p:nvSpPr>
          <p:cNvPr id="17" name="角丸四角形 13">
            <a:extLst>
              <a:ext uri="{FF2B5EF4-FFF2-40B4-BE49-F238E27FC236}">
                <a16:creationId xmlns:a16="http://schemas.microsoft.com/office/drawing/2014/main" id="{AEAC5E16-0923-4B33-B192-C145DA61B93D}"/>
              </a:ext>
            </a:extLst>
          </p:cNvPr>
          <p:cNvSpPr/>
          <p:nvPr/>
        </p:nvSpPr>
        <p:spPr>
          <a:xfrm>
            <a:off x="1640183" y="2868769"/>
            <a:ext cx="4132018" cy="1530170"/>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6">
            <a:extLst>
              <a:ext uri="{FF2B5EF4-FFF2-40B4-BE49-F238E27FC236}">
                <a16:creationId xmlns:a16="http://schemas.microsoft.com/office/drawing/2014/main" id="{1AEA0641-106B-4B34-AF31-826A80CEEDF2}"/>
              </a:ext>
            </a:extLst>
          </p:cNvPr>
          <p:cNvSpPr/>
          <p:nvPr/>
        </p:nvSpPr>
        <p:spPr>
          <a:xfrm>
            <a:off x="695077" y="2441026"/>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19" name="テキスト プレースホルダー 11">
            <a:extLst>
              <a:ext uri="{FF2B5EF4-FFF2-40B4-BE49-F238E27FC236}">
                <a16:creationId xmlns:a16="http://schemas.microsoft.com/office/drawing/2014/main" id="{B47EEF3A-0DD4-4EB8-8DFC-E7A95F8BDADE}"/>
              </a:ext>
            </a:extLst>
          </p:cNvPr>
          <p:cNvSpPr txBox="1">
            <a:spLocks/>
          </p:cNvSpPr>
          <p:nvPr/>
        </p:nvSpPr>
        <p:spPr>
          <a:xfrm>
            <a:off x="888599" y="2643549"/>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z="4000" b="1" dirty="0"/>
              <a:t>T1</a:t>
            </a:r>
            <a:endParaRPr lang="en-US" b="1" dirty="0"/>
          </a:p>
        </p:txBody>
      </p:sp>
      <p:sp>
        <p:nvSpPr>
          <p:cNvPr id="20" name="テキスト プレースホルダー 11">
            <a:extLst>
              <a:ext uri="{FF2B5EF4-FFF2-40B4-BE49-F238E27FC236}">
                <a16:creationId xmlns:a16="http://schemas.microsoft.com/office/drawing/2014/main" id="{71C3AD0D-C6A2-4688-9FE7-61CCCAEDEECE}"/>
              </a:ext>
            </a:extLst>
          </p:cNvPr>
          <p:cNvSpPr txBox="1">
            <a:spLocks/>
          </p:cNvSpPr>
          <p:nvPr/>
        </p:nvSpPr>
        <p:spPr>
          <a:xfrm>
            <a:off x="2360262" y="3352280"/>
            <a:ext cx="3590611"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day </a:t>
            </a:r>
            <a:r>
              <a:rPr lang="en-US" altLang="ja-JP" spc="0" dirty="0"/>
              <a:t>stock price</a:t>
            </a:r>
            <a:endParaRPr lang="en-US" spc="0" dirty="0"/>
          </a:p>
        </p:txBody>
      </p:sp>
      <p:sp>
        <p:nvSpPr>
          <p:cNvPr id="21" name="Rectangle 20">
            <a:extLst>
              <a:ext uri="{FF2B5EF4-FFF2-40B4-BE49-F238E27FC236}">
                <a16:creationId xmlns:a16="http://schemas.microsoft.com/office/drawing/2014/main" id="{B805972C-3C08-4F72-8057-2178F73A9DE2}"/>
              </a:ext>
            </a:extLst>
          </p:cNvPr>
          <p:cNvSpPr/>
          <p:nvPr/>
        </p:nvSpPr>
        <p:spPr>
          <a:xfrm>
            <a:off x="5902846" y="2983260"/>
            <a:ext cx="9451050" cy="1938992"/>
          </a:xfrm>
          <a:prstGeom prst="rect">
            <a:avLst/>
          </a:prstGeom>
        </p:spPr>
        <p:txBody>
          <a:bodyPr wrap="square">
            <a:spAutoFit/>
          </a:bodyPr>
          <a:lstStyle/>
          <a:p>
            <a:r>
              <a:rPr kumimoji="1" lang="en-US" sz="2400" dirty="0">
                <a:solidFill>
                  <a:srgbClr val="000000"/>
                </a:solidFill>
              </a:rPr>
              <a:t>With 98% confidence, on average, a 10% increase in the sentiment score of the headline and 1</a:t>
            </a:r>
            <a:r>
              <a:rPr kumimoji="1" lang="en-US" sz="2400" baseline="30000" dirty="0">
                <a:solidFill>
                  <a:srgbClr val="000000"/>
                </a:solidFill>
              </a:rPr>
              <a:t>st</a:t>
            </a:r>
            <a:r>
              <a:rPr kumimoji="1" lang="en-US" sz="2400" dirty="0">
                <a:solidFill>
                  <a:srgbClr val="000000"/>
                </a:solidFill>
              </a:rPr>
              <a:t> paragraph of the analyst report, as measured by the general sentiment lexicon, results in a 0.5% increase in the stock price the next day after the report is published, controlling for other factors</a:t>
            </a:r>
            <a:r>
              <a:rPr kumimoji="1" lang="en-US" sz="2400" baseline="30000" dirty="0">
                <a:solidFill>
                  <a:srgbClr val="000000"/>
                </a:solidFill>
              </a:rPr>
              <a:t>1</a:t>
            </a:r>
            <a:r>
              <a:rPr kumimoji="1" lang="en-US" sz="2400" dirty="0">
                <a:solidFill>
                  <a:srgbClr val="000000"/>
                </a:solidFill>
              </a:rPr>
              <a:t>.</a:t>
            </a:r>
          </a:p>
        </p:txBody>
      </p:sp>
      <p:sp>
        <p:nvSpPr>
          <p:cNvPr id="22" name="角丸四角形 33">
            <a:extLst>
              <a:ext uri="{FF2B5EF4-FFF2-40B4-BE49-F238E27FC236}">
                <a16:creationId xmlns:a16="http://schemas.microsoft.com/office/drawing/2014/main" id="{512EAE55-107A-49A7-BD9C-4BCA3E1B769E}"/>
              </a:ext>
            </a:extLst>
          </p:cNvPr>
          <p:cNvSpPr/>
          <p:nvPr/>
        </p:nvSpPr>
        <p:spPr>
          <a:xfrm>
            <a:off x="1635814" y="5302637"/>
            <a:ext cx="4132018" cy="1530170"/>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34">
            <a:extLst>
              <a:ext uri="{FF2B5EF4-FFF2-40B4-BE49-F238E27FC236}">
                <a16:creationId xmlns:a16="http://schemas.microsoft.com/office/drawing/2014/main" id="{8B3B336A-948C-44AA-B513-160B2151B516}"/>
              </a:ext>
            </a:extLst>
          </p:cNvPr>
          <p:cNvSpPr/>
          <p:nvPr/>
        </p:nvSpPr>
        <p:spPr>
          <a:xfrm>
            <a:off x="690708" y="4874894"/>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27" name="テキスト プレースホルダー 11">
            <a:extLst>
              <a:ext uri="{FF2B5EF4-FFF2-40B4-BE49-F238E27FC236}">
                <a16:creationId xmlns:a16="http://schemas.microsoft.com/office/drawing/2014/main" id="{329DBA2A-8B7D-4C6B-964D-EB371769813A}"/>
              </a:ext>
            </a:extLst>
          </p:cNvPr>
          <p:cNvSpPr txBox="1">
            <a:spLocks/>
          </p:cNvSpPr>
          <p:nvPr/>
        </p:nvSpPr>
        <p:spPr>
          <a:xfrm>
            <a:off x="897731" y="5077417"/>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4000" b="1" dirty="0"/>
              <a:t>T5</a:t>
            </a:r>
          </a:p>
        </p:txBody>
      </p:sp>
      <p:sp>
        <p:nvSpPr>
          <p:cNvPr id="28" name="テキスト プレースホルダー 11">
            <a:extLst>
              <a:ext uri="{FF2B5EF4-FFF2-40B4-BE49-F238E27FC236}">
                <a16:creationId xmlns:a16="http://schemas.microsoft.com/office/drawing/2014/main" id="{CDC92B14-70EF-4429-9656-0F7C8E6D3DD7}"/>
              </a:ext>
            </a:extLst>
          </p:cNvPr>
          <p:cNvSpPr txBox="1">
            <a:spLocks/>
          </p:cNvSpPr>
          <p:nvPr/>
        </p:nvSpPr>
        <p:spPr>
          <a:xfrm>
            <a:off x="2355893" y="5786148"/>
            <a:ext cx="3643891"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week </a:t>
            </a:r>
            <a:r>
              <a:rPr lang="en-US" altLang="ja-JP" spc="0" dirty="0"/>
              <a:t>stock price</a:t>
            </a:r>
            <a:endParaRPr lang="en-US" spc="0" dirty="0"/>
          </a:p>
        </p:txBody>
      </p:sp>
      <p:sp>
        <p:nvSpPr>
          <p:cNvPr id="29" name="角丸四角形 40">
            <a:extLst>
              <a:ext uri="{FF2B5EF4-FFF2-40B4-BE49-F238E27FC236}">
                <a16:creationId xmlns:a16="http://schemas.microsoft.com/office/drawing/2014/main" id="{F8E820EE-04D2-4A81-B8D0-DCD6562A88D2}"/>
              </a:ext>
            </a:extLst>
          </p:cNvPr>
          <p:cNvSpPr/>
          <p:nvPr/>
        </p:nvSpPr>
        <p:spPr>
          <a:xfrm>
            <a:off x="1627372" y="7578820"/>
            <a:ext cx="4132018" cy="1530170"/>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41">
            <a:extLst>
              <a:ext uri="{FF2B5EF4-FFF2-40B4-BE49-F238E27FC236}">
                <a16:creationId xmlns:a16="http://schemas.microsoft.com/office/drawing/2014/main" id="{C0A1DE78-0669-4C5F-BC33-805B95AED8D2}"/>
              </a:ext>
            </a:extLst>
          </p:cNvPr>
          <p:cNvSpPr/>
          <p:nvPr/>
        </p:nvSpPr>
        <p:spPr>
          <a:xfrm>
            <a:off x="682266" y="7151077"/>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32" name="テキスト プレースホルダー 11">
            <a:extLst>
              <a:ext uri="{FF2B5EF4-FFF2-40B4-BE49-F238E27FC236}">
                <a16:creationId xmlns:a16="http://schemas.microsoft.com/office/drawing/2014/main" id="{C6EF6B7D-DE09-4F78-9DD8-4A2646B4FA03}"/>
              </a:ext>
            </a:extLst>
          </p:cNvPr>
          <p:cNvSpPr txBox="1">
            <a:spLocks/>
          </p:cNvSpPr>
          <p:nvPr/>
        </p:nvSpPr>
        <p:spPr>
          <a:xfrm>
            <a:off x="875788" y="7353600"/>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z="4000" b="1" dirty="0"/>
              <a:t>T30</a:t>
            </a:r>
            <a:endParaRPr lang="en-US" sz="4000" b="1" dirty="0"/>
          </a:p>
        </p:txBody>
      </p:sp>
      <p:sp>
        <p:nvSpPr>
          <p:cNvPr id="33" name="テキスト プレースホルダー 11">
            <a:extLst>
              <a:ext uri="{FF2B5EF4-FFF2-40B4-BE49-F238E27FC236}">
                <a16:creationId xmlns:a16="http://schemas.microsoft.com/office/drawing/2014/main" id="{6DDAB413-4D62-4D34-974E-A6C3839728C3}"/>
              </a:ext>
            </a:extLst>
          </p:cNvPr>
          <p:cNvSpPr txBox="1">
            <a:spLocks/>
          </p:cNvSpPr>
          <p:nvPr/>
        </p:nvSpPr>
        <p:spPr>
          <a:xfrm>
            <a:off x="2347451" y="8062331"/>
            <a:ext cx="3330005"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month </a:t>
            </a:r>
            <a:r>
              <a:rPr lang="en-US" altLang="ja-JP" spc="0" dirty="0"/>
              <a:t>stock price</a:t>
            </a:r>
            <a:endParaRPr lang="en-US" spc="0" dirty="0"/>
          </a:p>
        </p:txBody>
      </p:sp>
      <p:sp>
        <p:nvSpPr>
          <p:cNvPr id="34" name="Rectangle 33">
            <a:extLst>
              <a:ext uri="{FF2B5EF4-FFF2-40B4-BE49-F238E27FC236}">
                <a16:creationId xmlns:a16="http://schemas.microsoft.com/office/drawing/2014/main" id="{9DFC68BF-36F2-427E-9AF2-BA1C0E27DF6A}"/>
              </a:ext>
            </a:extLst>
          </p:cNvPr>
          <p:cNvSpPr/>
          <p:nvPr/>
        </p:nvSpPr>
        <p:spPr>
          <a:xfrm>
            <a:off x="5902846" y="5443706"/>
            <a:ext cx="9451050" cy="1938992"/>
          </a:xfrm>
          <a:prstGeom prst="rect">
            <a:avLst/>
          </a:prstGeom>
        </p:spPr>
        <p:txBody>
          <a:bodyPr wrap="square">
            <a:spAutoFit/>
          </a:bodyPr>
          <a:lstStyle/>
          <a:p>
            <a:r>
              <a:rPr kumimoji="1" lang="en-US" sz="2400" dirty="0">
                <a:solidFill>
                  <a:srgbClr val="000000"/>
                </a:solidFill>
              </a:rPr>
              <a:t>With 97% confidence, on average, a 10% increase in the overall sentiment score of analyst report, as measured by the general sentiment lexicon, results in an 0.2% increase in the stock price the week following the publication of the report, controlling for other factors</a:t>
            </a:r>
            <a:r>
              <a:rPr kumimoji="1" lang="en-US" sz="2400" baseline="30000" dirty="0">
                <a:solidFill>
                  <a:srgbClr val="000000"/>
                </a:solidFill>
              </a:rPr>
              <a:t>1</a:t>
            </a:r>
            <a:r>
              <a:rPr kumimoji="1" lang="en-US" sz="2400" dirty="0">
                <a:solidFill>
                  <a:srgbClr val="000000"/>
                </a:solidFill>
              </a:rPr>
              <a:t>	.</a:t>
            </a:r>
          </a:p>
        </p:txBody>
      </p:sp>
      <p:sp>
        <p:nvSpPr>
          <p:cNvPr id="35" name="Rectangle 34">
            <a:extLst>
              <a:ext uri="{FF2B5EF4-FFF2-40B4-BE49-F238E27FC236}">
                <a16:creationId xmlns:a16="http://schemas.microsoft.com/office/drawing/2014/main" id="{594C6634-99D4-4D4A-A9C4-156CD241E15B}"/>
              </a:ext>
            </a:extLst>
          </p:cNvPr>
          <p:cNvSpPr/>
          <p:nvPr/>
        </p:nvSpPr>
        <p:spPr>
          <a:xfrm>
            <a:off x="5902846" y="7728663"/>
            <a:ext cx="9451050" cy="1200329"/>
          </a:xfrm>
          <a:prstGeom prst="rect">
            <a:avLst/>
          </a:prstGeom>
        </p:spPr>
        <p:txBody>
          <a:bodyPr wrap="square">
            <a:spAutoFit/>
          </a:bodyPr>
          <a:lstStyle/>
          <a:p>
            <a:r>
              <a:rPr kumimoji="1" lang="en-US" sz="2400" dirty="0">
                <a:solidFill>
                  <a:srgbClr val="000000"/>
                </a:solidFill>
              </a:rPr>
              <a:t>Relying on sentiment analysis, our model is unable to predict the effect on stock prices a month after the publication of an analyst report.</a:t>
            </a:r>
          </a:p>
        </p:txBody>
      </p:sp>
      <p:sp>
        <p:nvSpPr>
          <p:cNvPr id="36" name="テキスト プレースホルダー 20">
            <a:extLst>
              <a:ext uri="{FF2B5EF4-FFF2-40B4-BE49-F238E27FC236}">
                <a16:creationId xmlns:a16="http://schemas.microsoft.com/office/drawing/2014/main" id="{59BE6E38-2CFA-4CFE-A11D-9785E06EE0F4}"/>
              </a:ext>
            </a:extLst>
          </p:cNvPr>
          <p:cNvSpPr txBox="1">
            <a:spLocks/>
          </p:cNvSpPr>
          <p:nvPr/>
        </p:nvSpPr>
        <p:spPr>
          <a:xfrm>
            <a:off x="15173876" y="2095566"/>
            <a:ext cx="2520280" cy="773203"/>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kumimoji="1" lang="en-US" altLang="ja-JP" dirty="0">
                <a:solidFill>
                  <a:srgbClr val="8140B2"/>
                </a:solidFill>
              </a:rPr>
              <a:t>VALIDATES PRIOR</a:t>
            </a:r>
            <a:br>
              <a:rPr kumimoji="1" lang="en-US" altLang="ja-JP" dirty="0">
                <a:solidFill>
                  <a:srgbClr val="8140B2"/>
                </a:solidFill>
              </a:rPr>
            </a:br>
            <a:r>
              <a:rPr kumimoji="1" lang="en-US" altLang="ja-JP" dirty="0">
                <a:solidFill>
                  <a:srgbClr val="8140B2"/>
                </a:solidFill>
              </a:rPr>
              <a:t> EXPECTATIONS?</a:t>
            </a:r>
            <a:endParaRPr kumimoji="1" lang="ja-JP" altLang="en-US" dirty="0">
              <a:solidFill>
                <a:srgbClr val="8140B2"/>
              </a:solidFill>
            </a:endParaRPr>
          </a:p>
        </p:txBody>
      </p:sp>
      <p:pic>
        <p:nvPicPr>
          <p:cNvPr id="7" name="Picture 6">
            <a:extLst>
              <a:ext uri="{FF2B5EF4-FFF2-40B4-BE49-F238E27FC236}">
                <a16:creationId xmlns:a16="http://schemas.microsoft.com/office/drawing/2014/main" id="{DC1C63F4-9537-44DA-B871-B7B72DB5A310}"/>
              </a:ext>
            </a:extLst>
          </p:cNvPr>
          <p:cNvPicPr>
            <a:picLocks noChangeAspect="1"/>
          </p:cNvPicPr>
          <p:nvPr/>
        </p:nvPicPr>
        <p:blipFill>
          <a:blip r:embed="rId3"/>
          <a:stretch>
            <a:fillRect/>
          </a:stretch>
        </p:blipFill>
        <p:spPr>
          <a:xfrm>
            <a:off x="15917759" y="2978208"/>
            <a:ext cx="1106321" cy="1084628"/>
          </a:xfrm>
          <a:prstGeom prst="rect">
            <a:avLst/>
          </a:prstGeom>
        </p:spPr>
      </p:pic>
      <p:pic>
        <p:nvPicPr>
          <p:cNvPr id="37" name="Picture 36">
            <a:extLst>
              <a:ext uri="{FF2B5EF4-FFF2-40B4-BE49-F238E27FC236}">
                <a16:creationId xmlns:a16="http://schemas.microsoft.com/office/drawing/2014/main" id="{92DE57F7-5DBA-435A-A9C0-35867BC2ABEC}"/>
              </a:ext>
            </a:extLst>
          </p:cNvPr>
          <p:cNvPicPr>
            <a:picLocks noChangeAspect="1"/>
          </p:cNvPicPr>
          <p:nvPr/>
        </p:nvPicPr>
        <p:blipFill>
          <a:blip r:embed="rId3"/>
          <a:stretch>
            <a:fillRect/>
          </a:stretch>
        </p:blipFill>
        <p:spPr>
          <a:xfrm>
            <a:off x="15962423" y="5443706"/>
            <a:ext cx="1106321" cy="1084628"/>
          </a:xfrm>
          <a:prstGeom prst="rect">
            <a:avLst/>
          </a:prstGeom>
        </p:spPr>
      </p:pic>
      <p:pic>
        <p:nvPicPr>
          <p:cNvPr id="39" name="Picture 38">
            <a:extLst>
              <a:ext uri="{FF2B5EF4-FFF2-40B4-BE49-F238E27FC236}">
                <a16:creationId xmlns:a16="http://schemas.microsoft.com/office/drawing/2014/main" id="{C1027C48-E344-4CD3-BC7B-A23CFC7A64AD}"/>
              </a:ext>
            </a:extLst>
          </p:cNvPr>
          <p:cNvPicPr>
            <a:picLocks noChangeAspect="1"/>
          </p:cNvPicPr>
          <p:nvPr/>
        </p:nvPicPr>
        <p:blipFill>
          <a:blip r:embed="rId3"/>
          <a:stretch>
            <a:fillRect/>
          </a:stretch>
        </p:blipFill>
        <p:spPr>
          <a:xfrm>
            <a:off x="15962422" y="7916162"/>
            <a:ext cx="1106321" cy="1084628"/>
          </a:xfrm>
          <a:prstGeom prst="rect">
            <a:avLst/>
          </a:prstGeom>
        </p:spPr>
      </p:pic>
      <p:sp>
        <p:nvSpPr>
          <p:cNvPr id="24" name="TextBox 23">
            <a:extLst>
              <a:ext uri="{FF2B5EF4-FFF2-40B4-BE49-F238E27FC236}">
                <a16:creationId xmlns:a16="http://schemas.microsoft.com/office/drawing/2014/main" id="{D03A200D-AB1B-4662-B937-223E9A2D6080}"/>
              </a:ext>
            </a:extLst>
          </p:cNvPr>
          <p:cNvSpPr txBox="1"/>
          <p:nvPr/>
        </p:nvSpPr>
        <p:spPr>
          <a:xfrm>
            <a:off x="-22190" y="9779015"/>
            <a:ext cx="16771241" cy="400110"/>
          </a:xfrm>
          <a:prstGeom prst="rect">
            <a:avLst/>
          </a:prstGeom>
          <a:noFill/>
        </p:spPr>
        <p:txBody>
          <a:bodyPr wrap="square" rtlCol="0">
            <a:spAutoFit/>
          </a:bodyPr>
          <a:lstStyle/>
          <a:p>
            <a:r>
              <a:rPr kumimoji="1" lang="en-US" sz="2000" dirty="0"/>
              <a:t>Notes. Models control for the effects of market value, industry, and </a:t>
            </a:r>
            <a:r>
              <a:rPr kumimoji="1" lang="en-US" altLang="ja-JP" sz="2000" dirty="0"/>
              <a:t>time delta (date of report’s release – date of announcement of earnings)</a:t>
            </a:r>
            <a:r>
              <a:rPr kumimoji="1" lang="en-US" sz="2000" dirty="0"/>
              <a:t>.</a:t>
            </a:r>
          </a:p>
        </p:txBody>
      </p:sp>
      <p:pic>
        <p:nvPicPr>
          <p:cNvPr id="26" name="Picture 25">
            <a:extLst>
              <a:ext uri="{FF2B5EF4-FFF2-40B4-BE49-F238E27FC236}">
                <a16:creationId xmlns:a16="http://schemas.microsoft.com/office/drawing/2014/main" id="{E68ABBF9-4102-4851-BD48-50E072383489}"/>
              </a:ext>
            </a:extLst>
          </p:cNvPr>
          <p:cNvPicPr>
            <a:picLocks noChangeAspect="1"/>
          </p:cNvPicPr>
          <p:nvPr/>
        </p:nvPicPr>
        <p:blipFill>
          <a:blip r:embed="rId4"/>
          <a:stretch>
            <a:fillRect/>
          </a:stretch>
        </p:blipFill>
        <p:spPr>
          <a:xfrm>
            <a:off x="15809729" y="9637394"/>
            <a:ext cx="1299362" cy="546666"/>
          </a:xfrm>
          <a:prstGeom prst="rect">
            <a:avLst/>
          </a:prstGeom>
        </p:spPr>
      </p:pic>
    </p:spTree>
    <p:extLst>
      <p:ext uri="{BB962C8B-B14F-4D97-AF65-F5344CB8AC3E}">
        <p14:creationId xmlns:p14="http://schemas.microsoft.com/office/powerpoint/2010/main" val="3979568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277221" y="12930"/>
            <a:ext cx="18047005" cy="1125125"/>
          </a:xfrm>
        </p:spPr>
        <p:txBody>
          <a:bodyPr/>
          <a:lstStyle/>
          <a:p>
            <a:r>
              <a:rPr lang="en-US" spc="0" dirty="0"/>
              <a:t>The predicted percent price change in the stock’s closing price for both T1 and T5 are quite accurate</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13</a:t>
            </a:fld>
            <a:endParaRPr lang="en-US" dirty="0"/>
          </a:p>
        </p:txBody>
      </p:sp>
      <p:sp>
        <p:nvSpPr>
          <p:cNvPr id="27" name="角丸四角形 13">
            <a:extLst>
              <a:ext uri="{FF2B5EF4-FFF2-40B4-BE49-F238E27FC236}">
                <a16:creationId xmlns:a16="http://schemas.microsoft.com/office/drawing/2014/main" id="{06FA45AE-69D6-44C8-97BC-EFF6F903A49E}"/>
              </a:ext>
            </a:extLst>
          </p:cNvPr>
          <p:cNvSpPr/>
          <p:nvPr/>
        </p:nvSpPr>
        <p:spPr>
          <a:xfrm>
            <a:off x="1132316" y="2362005"/>
            <a:ext cx="4815535" cy="1369007"/>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6">
            <a:extLst>
              <a:ext uri="{FF2B5EF4-FFF2-40B4-BE49-F238E27FC236}">
                <a16:creationId xmlns:a16="http://schemas.microsoft.com/office/drawing/2014/main" id="{0748076D-C362-4337-B075-76CB6B8DB5F2}"/>
              </a:ext>
            </a:extLst>
          </p:cNvPr>
          <p:cNvSpPr/>
          <p:nvPr/>
        </p:nvSpPr>
        <p:spPr>
          <a:xfrm>
            <a:off x="187211" y="1911760"/>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29" name="テキスト プレースホルダー 11">
            <a:extLst>
              <a:ext uri="{FF2B5EF4-FFF2-40B4-BE49-F238E27FC236}">
                <a16:creationId xmlns:a16="http://schemas.microsoft.com/office/drawing/2014/main" id="{8CEEBDF2-498F-465A-8F0F-718D1AD2FD7F}"/>
              </a:ext>
            </a:extLst>
          </p:cNvPr>
          <p:cNvSpPr txBox="1">
            <a:spLocks/>
          </p:cNvSpPr>
          <p:nvPr/>
        </p:nvSpPr>
        <p:spPr>
          <a:xfrm>
            <a:off x="380733" y="2136785"/>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z="4000" b="1" dirty="0"/>
              <a:t>T1</a:t>
            </a:r>
            <a:endParaRPr lang="en-US" b="1" dirty="0"/>
          </a:p>
        </p:txBody>
      </p:sp>
      <p:sp>
        <p:nvSpPr>
          <p:cNvPr id="31" name="テキスト プレースホルダー 11">
            <a:extLst>
              <a:ext uri="{FF2B5EF4-FFF2-40B4-BE49-F238E27FC236}">
                <a16:creationId xmlns:a16="http://schemas.microsoft.com/office/drawing/2014/main" id="{05E41F1D-C040-4652-8B59-BEB9F9A102D0}"/>
              </a:ext>
            </a:extLst>
          </p:cNvPr>
          <p:cNvSpPr txBox="1">
            <a:spLocks/>
          </p:cNvSpPr>
          <p:nvPr/>
        </p:nvSpPr>
        <p:spPr>
          <a:xfrm>
            <a:off x="2042205" y="2845516"/>
            <a:ext cx="3590611"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day </a:t>
            </a:r>
            <a:r>
              <a:rPr lang="en-US" altLang="ja-JP" spc="0" dirty="0"/>
              <a:t>stock price</a:t>
            </a:r>
            <a:endParaRPr lang="en-US" spc="0" dirty="0"/>
          </a:p>
        </p:txBody>
      </p:sp>
      <p:sp>
        <p:nvSpPr>
          <p:cNvPr id="32" name="角丸四角形 33">
            <a:extLst>
              <a:ext uri="{FF2B5EF4-FFF2-40B4-BE49-F238E27FC236}">
                <a16:creationId xmlns:a16="http://schemas.microsoft.com/office/drawing/2014/main" id="{D4F90902-759D-455A-AEE6-46736390A180}"/>
              </a:ext>
            </a:extLst>
          </p:cNvPr>
          <p:cNvSpPr/>
          <p:nvPr/>
        </p:nvSpPr>
        <p:spPr>
          <a:xfrm>
            <a:off x="7252996" y="2418164"/>
            <a:ext cx="4815535" cy="1369007"/>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4">
            <a:extLst>
              <a:ext uri="{FF2B5EF4-FFF2-40B4-BE49-F238E27FC236}">
                <a16:creationId xmlns:a16="http://schemas.microsoft.com/office/drawing/2014/main" id="{400BEE25-9C07-4710-93B3-3650AE9950E7}"/>
              </a:ext>
            </a:extLst>
          </p:cNvPr>
          <p:cNvSpPr/>
          <p:nvPr/>
        </p:nvSpPr>
        <p:spPr>
          <a:xfrm>
            <a:off x="6307891" y="1967919"/>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34" name="テキスト プレースホルダー 11">
            <a:extLst>
              <a:ext uri="{FF2B5EF4-FFF2-40B4-BE49-F238E27FC236}">
                <a16:creationId xmlns:a16="http://schemas.microsoft.com/office/drawing/2014/main" id="{A64473C9-1561-42AC-BBCC-3AF1F575408B}"/>
              </a:ext>
            </a:extLst>
          </p:cNvPr>
          <p:cNvSpPr txBox="1">
            <a:spLocks/>
          </p:cNvSpPr>
          <p:nvPr/>
        </p:nvSpPr>
        <p:spPr>
          <a:xfrm>
            <a:off x="6514914" y="2192944"/>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4000" b="1" dirty="0"/>
              <a:t>T5</a:t>
            </a:r>
          </a:p>
        </p:txBody>
      </p:sp>
      <p:sp>
        <p:nvSpPr>
          <p:cNvPr id="36" name="テキスト プレースホルダー 11">
            <a:extLst>
              <a:ext uri="{FF2B5EF4-FFF2-40B4-BE49-F238E27FC236}">
                <a16:creationId xmlns:a16="http://schemas.microsoft.com/office/drawing/2014/main" id="{B839F1CA-6380-46CA-B32E-833C1FE88ECF}"/>
              </a:ext>
            </a:extLst>
          </p:cNvPr>
          <p:cNvSpPr txBox="1">
            <a:spLocks/>
          </p:cNvSpPr>
          <p:nvPr/>
        </p:nvSpPr>
        <p:spPr>
          <a:xfrm>
            <a:off x="8162885" y="2901675"/>
            <a:ext cx="3643891"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week </a:t>
            </a:r>
            <a:r>
              <a:rPr lang="en-US" altLang="ja-JP" spc="0" dirty="0"/>
              <a:t>stock price</a:t>
            </a:r>
            <a:endParaRPr lang="en-US" spc="0" dirty="0"/>
          </a:p>
        </p:txBody>
      </p:sp>
      <p:sp>
        <p:nvSpPr>
          <p:cNvPr id="37" name="角丸四角形 40">
            <a:extLst>
              <a:ext uri="{FF2B5EF4-FFF2-40B4-BE49-F238E27FC236}">
                <a16:creationId xmlns:a16="http://schemas.microsoft.com/office/drawing/2014/main" id="{2B95FD95-FCD8-48AE-A8C0-B88885DB58BC}"/>
              </a:ext>
            </a:extLst>
          </p:cNvPr>
          <p:cNvSpPr/>
          <p:nvPr/>
        </p:nvSpPr>
        <p:spPr>
          <a:xfrm>
            <a:off x="13238661" y="2375945"/>
            <a:ext cx="4815535" cy="1369007"/>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41">
            <a:extLst>
              <a:ext uri="{FF2B5EF4-FFF2-40B4-BE49-F238E27FC236}">
                <a16:creationId xmlns:a16="http://schemas.microsoft.com/office/drawing/2014/main" id="{CC13D9B5-31A5-45E6-A403-5AA8C3C23502}"/>
              </a:ext>
            </a:extLst>
          </p:cNvPr>
          <p:cNvSpPr/>
          <p:nvPr/>
        </p:nvSpPr>
        <p:spPr>
          <a:xfrm>
            <a:off x="12293556" y="1925700"/>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39" name="テキスト プレースホルダー 11">
            <a:extLst>
              <a:ext uri="{FF2B5EF4-FFF2-40B4-BE49-F238E27FC236}">
                <a16:creationId xmlns:a16="http://schemas.microsoft.com/office/drawing/2014/main" id="{5963DC0B-2BCC-407C-819E-89DAEF7C9D5E}"/>
              </a:ext>
            </a:extLst>
          </p:cNvPr>
          <p:cNvSpPr txBox="1">
            <a:spLocks/>
          </p:cNvSpPr>
          <p:nvPr/>
        </p:nvSpPr>
        <p:spPr>
          <a:xfrm>
            <a:off x="12487078" y="2150725"/>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z="4000" b="1" dirty="0"/>
              <a:t>T30</a:t>
            </a:r>
            <a:endParaRPr lang="en-US" sz="4000" b="1" dirty="0"/>
          </a:p>
        </p:txBody>
      </p:sp>
      <p:sp>
        <p:nvSpPr>
          <p:cNvPr id="41" name="テキスト プレースホルダー 11">
            <a:extLst>
              <a:ext uri="{FF2B5EF4-FFF2-40B4-BE49-F238E27FC236}">
                <a16:creationId xmlns:a16="http://schemas.microsoft.com/office/drawing/2014/main" id="{5B17AF66-3278-4BB8-A6A0-C952E3884F60}"/>
              </a:ext>
            </a:extLst>
          </p:cNvPr>
          <p:cNvSpPr txBox="1">
            <a:spLocks/>
          </p:cNvSpPr>
          <p:nvPr/>
        </p:nvSpPr>
        <p:spPr>
          <a:xfrm>
            <a:off x="14148550" y="2859456"/>
            <a:ext cx="3330005"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pc="0" dirty="0"/>
              <a:t>Predict </a:t>
            </a:r>
            <a:r>
              <a:rPr lang="en-US" altLang="ja-JP" b="1" spc="0" dirty="0"/>
              <a:t>next month </a:t>
            </a:r>
            <a:r>
              <a:rPr lang="en-US" altLang="ja-JP" spc="0" dirty="0"/>
              <a:t>stock price</a:t>
            </a:r>
            <a:endParaRPr lang="en-US" spc="0" dirty="0"/>
          </a:p>
        </p:txBody>
      </p:sp>
      <p:pic>
        <p:nvPicPr>
          <p:cNvPr id="23" name="Picture 22">
            <a:extLst>
              <a:ext uri="{FF2B5EF4-FFF2-40B4-BE49-F238E27FC236}">
                <a16:creationId xmlns:a16="http://schemas.microsoft.com/office/drawing/2014/main" id="{7A10BF6A-FD89-4FE3-BE94-B3E89D89DAD3}"/>
              </a:ext>
            </a:extLst>
          </p:cNvPr>
          <p:cNvPicPr>
            <a:picLocks noChangeAspect="1"/>
          </p:cNvPicPr>
          <p:nvPr/>
        </p:nvPicPr>
        <p:blipFill>
          <a:blip r:embed="rId3"/>
          <a:stretch>
            <a:fillRect/>
          </a:stretch>
        </p:blipFill>
        <p:spPr>
          <a:xfrm>
            <a:off x="15809729" y="9637394"/>
            <a:ext cx="1299362" cy="546666"/>
          </a:xfrm>
          <a:prstGeom prst="rect">
            <a:avLst/>
          </a:prstGeom>
        </p:spPr>
      </p:pic>
      <p:sp>
        <p:nvSpPr>
          <p:cNvPr id="24" name="TextBox 23">
            <a:extLst>
              <a:ext uri="{FF2B5EF4-FFF2-40B4-BE49-F238E27FC236}">
                <a16:creationId xmlns:a16="http://schemas.microsoft.com/office/drawing/2014/main" id="{2DE239B1-8979-4808-BA3B-AF67C0AF275A}"/>
              </a:ext>
            </a:extLst>
          </p:cNvPr>
          <p:cNvSpPr txBox="1"/>
          <p:nvPr/>
        </p:nvSpPr>
        <p:spPr>
          <a:xfrm>
            <a:off x="252839" y="9783950"/>
            <a:ext cx="15461097" cy="400110"/>
          </a:xfrm>
          <a:prstGeom prst="rect">
            <a:avLst/>
          </a:prstGeom>
          <a:noFill/>
        </p:spPr>
        <p:txBody>
          <a:bodyPr wrap="square" rtlCol="0">
            <a:spAutoFit/>
          </a:bodyPr>
          <a:lstStyle/>
          <a:p>
            <a:r>
              <a:rPr kumimoji="1" lang="en-US" sz="2000" dirty="0"/>
              <a:t>Notes. 1) T1, T5  and T30 display linear regression model results (candidate model for both T1 and T5)</a:t>
            </a:r>
          </a:p>
        </p:txBody>
      </p:sp>
      <p:pic>
        <p:nvPicPr>
          <p:cNvPr id="3" name="Picture 2">
            <a:extLst>
              <a:ext uri="{FF2B5EF4-FFF2-40B4-BE49-F238E27FC236}">
                <a16:creationId xmlns:a16="http://schemas.microsoft.com/office/drawing/2014/main" id="{366401D6-21E9-42B0-8F49-059A2EE03010}"/>
              </a:ext>
            </a:extLst>
          </p:cNvPr>
          <p:cNvPicPr>
            <a:picLocks noChangeAspect="1"/>
          </p:cNvPicPr>
          <p:nvPr/>
        </p:nvPicPr>
        <p:blipFill>
          <a:blip r:embed="rId4"/>
          <a:stretch>
            <a:fillRect/>
          </a:stretch>
        </p:blipFill>
        <p:spPr>
          <a:xfrm>
            <a:off x="1677559" y="4004492"/>
            <a:ext cx="3820242" cy="385974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9C9ED505-FA54-4AC8-A825-614163E23306}"/>
              </a:ext>
            </a:extLst>
          </p:cNvPr>
          <p:cNvPicPr>
            <a:picLocks noChangeAspect="1"/>
          </p:cNvPicPr>
          <p:nvPr/>
        </p:nvPicPr>
        <p:blipFill>
          <a:blip r:embed="rId5"/>
          <a:stretch>
            <a:fillRect/>
          </a:stretch>
        </p:blipFill>
        <p:spPr>
          <a:xfrm>
            <a:off x="7838061" y="4049497"/>
            <a:ext cx="3823225" cy="3800867"/>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BD29B1ED-FCB8-4E22-8AA9-0B92C83BF5E1}"/>
              </a:ext>
            </a:extLst>
          </p:cNvPr>
          <p:cNvPicPr>
            <a:picLocks noChangeAspect="1"/>
          </p:cNvPicPr>
          <p:nvPr/>
        </p:nvPicPr>
        <p:blipFill>
          <a:blip r:embed="rId6"/>
          <a:stretch>
            <a:fillRect/>
          </a:stretch>
        </p:blipFill>
        <p:spPr>
          <a:xfrm>
            <a:off x="13857086" y="4049497"/>
            <a:ext cx="3905285" cy="3859742"/>
          </a:xfrm>
          <a:prstGeom prst="rect">
            <a:avLst/>
          </a:prstGeom>
          <a:ln>
            <a:noFill/>
          </a:ln>
          <a:effectLst>
            <a:outerShdw blurRad="190500" algn="tl" rotWithShape="0">
              <a:srgbClr val="000000">
                <a:alpha val="70000"/>
              </a:srgbClr>
            </a:outerShdw>
          </a:effectLst>
        </p:spPr>
      </p:pic>
      <p:sp>
        <p:nvSpPr>
          <p:cNvPr id="26" name="テキスト プレースホルダー 18">
            <a:extLst>
              <a:ext uri="{FF2B5EF4-FFF2-40B4-BE49-F238E27FC236}">
                <a16:creationId xmlns:a16="http://schemas.microsoft.com/office/drawing/2014/main" id="{1F8832AE-C5E2-42FA-87D8-F011A1658719}"/>
              </a:ext>
            </a:extLst>
          </p:cNvPr>
          <p:cNvSpPr txBox="1">
            <a:spLocks/>
          </p:cNvSpPr>
          <p:nvPr/>
        </p:nvSpPr>
        <p:spPr>
          <a:xfrm>
            <a:off x="1076059" y="8234962"/>
            <a:ext cx="16449328" cy="1229018"/>
          </a:xfrm>
          <a:prstGeom prst="rect">
            <a:avLst/>
          </a:prstGeom>
          <a:ln w="19050">
            <a:solidFill>
              <a:schemeClr val="accent1"/>
            </a:solidFill>
          </a:ln>
        </p:spPr>
        <p:txBody>
          <a:bodyPr vert="horz" lIns="163275" tIns="81638" rIns="163275" bIns="81638" rtlCol="0" anchor="ctr">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kumimoji="1" lang="en-US" sz="3200" dirty="0">
                <a:solidFill>
                  <a:schemeClr val="accent1"/>
                </a:solidFill>
                <a:latin typeface="+mj-lt"/>
              </a:rPr>
              <a:t>On average, T1 model slightly overpredicts while T5 </a:t>
            </a:r>
            <a:r>
              <a:rPr kumimoji="1" lang="en-US" sz="3200" dirty="0">
                <a:solidFill>
                  <a:schemeClr val="accent1"/>
                </a:solidFill>
              </a:rPr>
              <a:t>slightly</a:t>
            </a:r>
            <a:r>
              <a:rPr kumimoji="1" lang="en-US" sz="3200" dirty="0">
                <a:solidFill>
                  <a:schemeClr val="accent1"/>
                </a:solidFill>
                <a:latin typeface="+mj-lt"/>
              </a:rPr>
              <a:t> unpredicts. </a:t>
            </a:r>
          </a:p>
          <a:p>
            <a:pPr algn="ctr"/>
            <a:r>
              <a:rPr kumimoji="1" lang="en-US" sz="3200" dirty="0">
                <a:solidFill>
                  <a:schemeClr val="accent1"/>
                </a:solidFill>
                <a:latin typeface="+mj-lt"/>
              </a:rPr>
              <a:t>No prediction ability for T30.</a:t>
            </a:r>
          </a:p>
        </p:txBody>
      </p:sp>
    </p:spTree>
    <p:extLst>
      <p:ext uri="{BB962C8B-B14F-4D97-AF65-F5344CB8AC3E}">
        <p14:creationId xmlns:p14="http://schemas.microsoft.com/office/powerpoint/2010/main" val="2230471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787176" y="57935"/>
            <a:ext cx="16771965" cy="1125125"/>
          </a:xfrm>
        </p:spPr>
        <p:txBody>
          <a:bodyPr/>
          <a:lstStyle/>
          <a:p>
            <a:r>
              <a:rPr lang="en-US" spc="0" dirty="0" err="1"/>
              <a:t>EaseInvests</a:t>
            </a:r>
            <a:r>
              <a:rPr lang="en-US" spc="0" dirty="0"/>
              <a:t> leverages these advanced analytics to provide value to active stock traders </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14</a:t>
            </a:fld>
            <a:endParaRPr lang="en-US" dirty="0"/>
          </a:p>
        </p:txBody>
      </p:sp>
      <p:sp>
        <p:nvSpPr>
          <p:cNvPr id="23" name="円/楕円 1">
            <a:extLst>
              <a:ext uri="{FF2B5EF4-FFF2-40B4-BE49-F238E27FC236}">
                <a16:creationId xmlns:a16="http://schemas.microsoft.com/office/drawing/2014/main" id="{FF306616-6E26-44A7-A767-5736A1D9E159}"/>
              </a:ext>
            </a:extLst>
          </p:cNvPr>
          <p:cNvSpPr/>
          <p:nvPr/>
        </p:nvSpPr>
        <p:spPr>
          <a:xfrm>
            <a:off x="7863844" y="5171899"/>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14">
            <a:extLst>
              <a:ext uri="{FF2B5EF4-FFF2-40B4-BE49-F238E27FC236}">
                <a16:creationId xmlns:a16="http://schemas.microsoft.com/office/drawing/2014/main" id="{40CC3BA5-43D5-48CF-87D3-3AF1F330F720}"/>
              </a:ext>
            </a:extLst>
          </p:cNvPr>
          <p:cNvSpPr/>
          <p:nvPr/>
        </p:nvSpPr>
        <p:spPr>
          <a:xfrm>
            <a:off x="7908849" y="2398195"/>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16">
            <a:extLst>
              <a:ext uri="{FF2B5EF4-FFF2-40B4-BE49-F238E27FC236}">
                <a16:creationId xmlns:a16="http://schemas.microsoft.com/office/drawing/2014/main" id="{2D512616-146B-4E74-AD13-89B5985EF193}"/>
              </a:ext>
            </a:extLst>
          </p:cNvPr>
          <p:cNvSpPr/>
          <p:nvPr/>
        </p:nvSpPr>
        <p:spPr>
          <a:xfrm>
            <a:off x="7773834" y="7798795"/>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テキスト プレースホルダー 11">
            <a:extLst>
              <a:ext uri="{FF2B5EF4-FFF2-40B4-BE49-F238E27FC236}">
                <a16:creationId xmlns:a16="http://schemas.microsoft.com/office/drawing/2014/main" id="{84EBEFBD-BC60-4C10-BABC-605A2F28819B}"/>
              </a:ext>
            </a:extLst>
          </p:cNvPr>
          <p:cNvSpPr txBox="1">
            <a:spLocks/>
          </p:cNvSpPr>
          <p:nvPr/>
        </p:nvSpPr>
        <p:spPr>
          <a:xfrm>
            <a:off x="9304797" y="2173170"/>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pc="0" dirty="0"/>
              <a:t>SUBSCRIPTION SAVINGS</a:t>
            </a:r>
          </a:p>
        </p:txBody>
      </p:sp>
      <p:sp>
        <p:nvSpPr>
          <p:cNvPr id="30" name="テキスト プレースホルダー 11">
            <a:extLst>
              <a:ext uri="{FF2B5EF4-FFF2-40B4-BE49-F238E27FC236}">
                <a16:creationId xmlns:a16="http://schemas.microsoft.com/office/drawing/2014/main" id="{D11B3749-01A6-4085-B7E3-1E82467D44BF}"/>
              </a:ext>
            </a:extLst>
          </p:cNvPr>
          <p:cNvSpPr txBox="1">
            <a:spLocks/>
          </p:cNvSpPr>
          <p:nvPr/>
        </p:nvSpPr>
        <p:spPr>
          <a:xfrm>
            <a:off x="9304796" y="3000700"/>
            <a:ext cx="6923345" cy="585064"/>
          </a:xfrm>
          <a:prstGeom prst="rect">
            <a:avLst/>
          </a:prstGeom>
        </p:spPr>
        <p:txBody>
          <a:bodyPr anchor="t">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dirty="0">
                <a:solidFill>
                  <a:srgbClr val="000000"/>
                </a:solidFill>
              </a:rPr>
              <a:t>Eliminates the need for other subscription services </a:t>
            </a:r>
          </a:p>
          <a:p>
            <a:r>
              <a:rPr lang="en-US" dirty="0">
                <a:solidFill>
                  <a:srgbClr val="000000"/>
                </a:solidFill>
              </a:rPr>
              <a:t>(e.g., Morningstar - $24 per month  or $199 per year)</a:t>
            </a:r>
          </a:p>
          <a:p>
            <a:r>
              <a:rPr lang="en-US" sz="500" dirty="0">
                <a:solidFill>
                  <a:srgbClr val="000000"/>
                </a:solidFill>
              </a:rPr>
              <a:t>	</a:t>
            </a:r>
            <a:r>
              <a:rPr lang="en-US" sz="800" dirty="0">
                <a:solidFill>
                  <a:srgbClr val="000000"/>
                </a:solidFill>
              </a:rPr>
              <a:t>                       </a:t>
            </a:r>
          </a:p>
          <a:p>
            <a:r>
              <a:rPr lang="en-US" dirty="0">
                <a:solidFill>
                  <a:srgbClr val="000000"/>
                </a:solidFill>
              </a:rPr>
              <a:t>	Introductory Pricing Rate: $10 per month</a:t>
            </a:r>
          </a:p>
          <a:p>
            <a:endParaRPr lang="en-US" dirty="0">
              <a:solidFill>
                <a:srgbClr val="000000"/>
              </a:solidFill>
            </a:endParaRPr>
          </a:p>
          <a:p>
            <a:endParaRPr lang="en-US" dirty="0">
              <a:solidFill>
                <a:srgbClr val="000000"/>
              </a:solidFill>
            </a:endParaRPr>
          </a:p>
        </p:txBody>
      </p:sp>
      <p:sp>
        <p:nvSpPr>
          <p:cNvPr id="35" name="テキスト プレースホルダー 11">
            <a:extLst>
              <a:ext uri="{FF2B5EF4-FFF2-40B4-BE49-F238E27FC236}">
                <a16:creationId xmlns:a16="http://schemas.microsoft.com/office/drawing/2014/main" id="{C7E7069F-DB27-4742-975C-3FD8D207D300}"/>
              </a:ext>
            </a:extLst>
          </p:cNvPr>
          <p:cNvSpPr txBox="1">
            <a:spLocks/>
          </p:cNvSpPr>
          <p:nvPr/>
        </p:nvSpPr>
        <p:spPr>
          <a:xfrm>
            <a:off x="9259792" y="500848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pc="0" dirty="0"/>
              <a:t>PROCESSING EASE</a:t>
            </a:r>
          </a:p>
        </p:txBody>
      </p:sp>
      <p:sp>
        <p:nvSpPr>
          <p:cNvPr id="40" name="テキスト プレースホルダー 11">
            <a:extLst>
              <a:ext uri="{FF2B5EF4-FFF2-40B4-BE49-F238E27FC236}">
                <a16:creationId xmlns:a16="http://schemas.microsoft.com/office/drawing/2014/main" id="{D3D1F3FB-4C39-4A04-93C7-08813B0D80DC}"/>
              </a:ext>
            </a:extLst>
          </p:cNvPr>
          <p:cNvSpPr txBox="1">
            <a:spLocks/>
          </p:cNvSpPr>
          <p:nvPr/>
        </p:nvSpPr>
        <p:spPr>
          <a:xfrm>
            <a:off x="9259791" y="5773570"/>
            <a:ext cx="6923345" cy="585064"/>
          </a:xfrm>
          <a:prstGeom prst="rect">
            <a:avLst/>
          </a:prstGeom>
        </p:spPr>
        <p:txBody>
          <a:bodyPr anchor="t">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dirty="0">
                <a:solidFill>
                  <a:srgbClr val="000000"/>
                </a:solidFill>
              </a:rPr>
              <a:t>Eliminates the time and effort required by individual investors to understand analyst reports</a:t>
            </a:r>
          </a:p>
        </p:txBody>
      </p:sp>
      <p:sp>
        <p:nvSpPr>
          <p:cNvPr id="43" name="テキスト プレースホルダー 11">
            <a:extLst>
              <a:ext uri="{FF2B5EF4-FFF2-40B4-BE49-F238E27FC236}">
                <a16:creationId xmlns:a16="http://schemas.microsoft.com/office/drawing/2014/main" id="{5E1E60B8-CA48-4DA9-97CF-63A81B36DBBB}"/>
              </a:ext>
            </a:extLst>
          </p:cNvPr>
          <p:cNvSpPr txBox="1">
            <a:spLocks/>
          </p:cNvSpPr>
          <p:nvPr/>
        </p:nvSpPr>
        <p:spPr>
          <a:xfrm>
            <a:off x="9156495" y="7627446"/>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pc="0" dirty="0"/>
              <a:t>ACTIONABLE INSIGHTS</a:t>
            </a:r>
          </a:p>
        </p:txBody>
      </p:sp>
      <p:sp>
        <p:nvSpPr>
          <p:cNvPr id="44" name="テキスト プレースホルダー 11">
            <a:extLst>
              <a:ext uri="{FF2B5EF4-FFF2-40B4-BE49-F238E27FC236}">
                <a16:creationId xmlns:a16="http://schemas.microsoft.com/office/drawing/2014/main" id="{6FF3AF8B-B7B9-4FEF-A388-7B8B20E262CF}"/>
              </a:ext>
            </a:extLst>
          </p:cNvPr>
          <p:cNvSpPr txBox="1">
            <a:spLocks/>
          </p:cNvSpPr>
          <p:nvPr/>
        </p:nvSpPr>
        <p:spPr>
          <a:xfrm>
            <a:off x="9156494" y="8392531"/>
            <a:ext cx="7412537" cy="585064"/>
          </a:xfrm>
          <a:prstGeom prst="rect">
            <a:avLst/>
          </a:prstGeom>
        </p:spPr>
        <p:txBody>
          <a:bodyPr anchor="t">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dirty="0">
                <a:solidFill>
                  <a:srgbClr val="000000"/>
                </a:solidFill>
              </a:rPr>
              <a:t>Identifies specific short term stock actions to take (daily and weekly announcements based on analyst report publications)</a:t>
            </a:r>
          </a:p>
        </p:txBody>
      </p:sp>
      <p:grpSp>
        <p:nvGrpSpPr>
          <p:cNvPr id="45" name="Group 44">
            <a:extLst>
              <a:ext uri="{FF2B5EF4-FFF2-40B4-BE49-F238E27FC236}">
                <a16:creationId xmlns:a16="http://schemas.microsoft.com/office/drawing/2014/main" id="{F0BC287F-6D43-4414-A371-D13ED330332C}"/>
              </a:ext>
            </a:extLst>
          </p:cNvPr>
          <p:cNvGrpSpPr/>
          <p:nvPr/>
        </p:nvGrpSpPr>
        <p:grpSpPr>
          <a:xfrm>
            <a:off x="1538946" y="2879370"/>
            <a:ext cx="7347518" cy="5639506"/>
            <a:chOff x="939800" y="2654344"/>
            <a:chExt cx="8573471" cy="6572725"/>
          </a:xfrm>
        </p:grpSpPr>
        <p:sp>
          <p:nvSpPr>
            <p:cNvPr id="46" name="アーチ 54">
              <a:extLst>
                <a:ext uri="{FF2B5EF4-FFF2-40B4-BE49-F238E27FC236}">
                  <a16:creationId xmlns:a16="http://schemas.microsoft.com/office/drawing/2014/main" id="{85432A4E-3351-48DE-857A-8BEC916ED443}"/>
                </a:ext>
              </a:extLst>
            </p:cNvPr>
            <p:cNvSpPr/>
            <p:nvPr/>
          </p:nvSpPr>
          <p:spPr>
            <a:xfrm rot="4322625">
              <a:off x="1095952" y="2770545"/>
              <a:ext cx="6532602" cy="6376707"/>
            </a:xfrm>
            <a:prstGeom prst="blockArc">
              <a:avLst>
                <a:gd name="adj1" fmla="val 12892196"/>
                <a:gd name="adj2" fmla="val 12320"/>
                <a:gd name="adj3" fmla="val 887"/>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endParaRPr>
            </a:p>
          </p:txBody>
        </p:sp>
        <p:cxnSp>
          <p:nvCxnSpPr>
            <p:cNvPr id="47" name="直線コネクタ 5">
              <a:extLst>
                <a:ext uri="{FF2B5EF4-FFF2-40B4-BE49-F238E27FC236}">
                  <a16:creationId xmlns:a16="http://schemas.microsoft.com/office/drawing/2014/main" id="{7A9FE6A4-3EE9-42B3-A1EE-D4D6A40CEBB5}"/>
                </a:ext>
              </a:extLst>
            </p:cNvPr>
            <p:cNvCxnSpPr>
              <a:stCxn id="55" idx="6"/>
            </p:cNvCxnSpPr>
            <p:nvPr/>
          </p:nvCxnSpPr>
          <p:spPr>
            <a:xfrm>
              <a:off x="5497801" y="2881364"/>
              <a:ext cx="387043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23">
              <a:extLst>
                <a:ext uri="{FF2B5EF4-FFF2-40B4-BE49-F238E27FC236}">
                  <a16:creationId xmlns:a16="http://schemas.microsoft.com/office/drawing/2014/main" id="{4FEA984C-11D2-44B3-8018-090A05C324D5}"/>
                </a:ext>
              </a:extLst>
            </p:cNvPr>
            <p:cNvCxnSpPr>
              <a:stCxn id="54" idx="6"/>
            </p:cNvCxnSpPr>
            <p:nvPr/>
          </p:nvCxnSpPr>
          <p:spPr>
            <a:xfrm>
              <a:off x="7703046" y="6009212"/>
              <a:ext cx="1810225"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29">
              <a:extLst>
                <a:ext uri="{FF2B5EF4-FFF2-40B4-BE49-F238E27FC236}">
                  <a16:creationId xmlns:a16="http://schemas.microsoft.com/office/drawing/2014/main" id="{B8B631F9-7518-4C96-BC6D-BF3A683B9480}"/>
                </a:ext>
              </a:extLst>
            </p:cNvPr>
            <p:cNvCxnSpPr/>
            <p:nvPr/>
          </p:nvCxnSpPr>
          <p:spPr>
            <a:xfrm>
              <a:off x="5317781" y="9047049"/>
              <a:ext cx="419549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28CFD449-7AF3-4C01-A517-55238FFE0B43}"/>
                </a:ext>
              </a:extLst>
            </p:cNvPr>
            <p:cNvGrpSpPr/>
            <p:nvPr/>
          </p:nvGrpSpPr>
          <p:grpSpPr>
            <a:xfrm>
              <a:off x="939800" y="2654344"/>
              <a:ext cx="6763246" cy="6572725"/>
              <a:chOff x="939800" y="2654344"/>
              <a:chExt cx="6763246" cy="6572725"/>
            </a:xfrm>
          </p:grpSpPr>
          <p:sp>
            <p:nvSpPr>
              <p:cNvPr id="51" name="円/楕円 42">
                <a:extLst>
                  <a:ext uri="{FF2B5EF4-FFF2-40B4-BE49-F238E27FC236}">
                    <a16:creationId xmlns:a16="http://schemas.microsoft.com/office/drawing/2014/main" id="{8B6E578A-3E54-49D7-931A-04F9C42662CC}"/>
                  </a:ext>
                </a:extLst>
              </p:cNvPr>
              <p:cNvSpPr/>
              <p:nvPr/>
            </p:nvSpPr>
            <p:spPr>
              <a:xfrm>
                <a:off x="939800" y="2654344"/>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2" name="円/楕円 43">
                <a:extLst>
                  <a:ext uri="{FF2B5EF4-FFF2-40B4-BE49-F238E27FC236}">
                    <a16:creationId xmlns:a16="http://schemas.microsoft.com/office/drawing/2014/main" id="{1C135F2B-4CDA-4500-84DE-A2492F176AAF}"/>
                  </a:ext>
                </a:extLst>
              </p:cNvPr>
              <p:cNvSpPr/>
              <p:nvPr/>
            </p:nvSpPr>
            <p:spPr>
              <a:xfrm>
                <a:off x="1939273" y="3653817"/>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タイトル 1">
                <a:extLst>
                  <a:ext uri="{FF2B5EF4-FFF2-40B4-BE49-F238E27FC236}">
                    <a16:creationId xmlns:a16="http://schemas.microsoft.com/office/drawing/2014/main" id="{632715F7-910E-401C-AC2E-A16B8280BF28}"/>
                  </a:ext>
                </a:extLst>
              </p:cNvPr>
              <p:cNvSpPr txBox="1">
                <a:spLocks/>
              </p:cNvSpPr>
              <p:nvPr/>
            </p:nvSpPr>
            <p:spPr>
              <a:xfrm>
                <a:off x="1128384" y="3218902"/>
                <a:ext cx="6480719" cy="2655295"/>
              </a:xfrm>
              <a:prstGeom prst="rect">
                <a:avLst/>
              </a:prstGeom>
            </p:spPr>
            <p:txBody>
              <a:bodyPr anchor="b"/>
              <a:lstStyle>
                <a:lvl1pPr algn="ctr" defTabSz="1632753" rtl="0" eaLnBrk="1" latinLnBrk="0" hangingPunct="1">
                  <a:spcBef>
                    <a:spcPct val="0"/>
                  </a:spcBef>
                  <a:buNone/>
                  <a:defRPr sz="5400" kern="1200" spc="1500" baseline="0">
                    <a:solidFill>
                      <a:schemeClr val="accent1"/>
                    </a:solidFill>
                    <a:latin typeface="+mj-lt"/>
                    <a:ea typeface="+mj-ea"/>
                    <a:cs typeface="+mj-cs"/>
                  </a:defRPr>
                </a:lvl1pPr>
              </a:lstStyle>
              <a:p>
                <a:r>
                  <a:rPr kumimoji="1" lang="en-US" altLang="ja-JP" spc="0" dirty="0"/>
                  <a:t>VALUE</a:t>
                </a:r>
                <a:endParaRPr kumimoji="1" lang="ja-JP" altLang="en-US" spc="0" dirty="0"/>
              </a:p>
            </p:txBody>
          </p:sp>
          <p:sp>
            <p:nvSpPr>
              <p:cNvPr id="54" name="円/楕円 9">
                <a:extLst>
                  <a:ext uri="{FF2B5EF4-FFF2-40B4-BE49-F238E27FC236}">
                    <a16:creationId xmlns:a16="http://schemas.microsoft.com/office/drawing/2014/main" id="{EBAA9AF1-56FC-4253-9CBC-8916330AC075}"/>
                  </a:ext>
                </a:extLst>
              </p:cNvPr>
              <p:cNvSpPr/>
              <p:nvPr/>
            </p:nvSpPr>
            <p:spPr>
              <a:xfrm>
                <a:off x="7343006" y="5829192"/>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5" name="円/楕円 11">
                <a:extLst>
                  <a:ext uri="{FF2B5EF4-FFF2-40B4-BE49-F238E27FC236}">
                    <a16:creationId xmlns:a16="http://schemas.microsoft.com/office/drawing/2014/main" id="{8F7AFADA-9FE2-4993-ABCE-2D034185074E}"/>
                  </a:ext>
                </a:extLst>
              </p:cNvPr>
              <p:cNvSpPr/>
              <p:nvPr/>
            </p:nvSpPr>
            <p:spPr>
              <a:xfrm>
                <a:off x="5137761" y="2701344"/>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6" name="円/楕円 13">
                <a:extLst>
                  <a:ext uri="{FF2B5EF4-FFF2-40B4-BE49-F238E27FC236}">
                    <a16:creationId xmlns:a16="http://schemas.microsoft.com/office/drawing/2014/main" id="{0FAD70DB-5FE8-48ED-AB78-B4629DCBF1F7}"/>
                  </a:ext>
                </a:extLst>
              </p:cNvPr>
              <p:cNvSpPr/>
              <p:nvPr/>
            </p:nvSpPr>
            <p:spPr>
              <a:xfrm>
                <a:off x="5137761" y="8867029"/>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テキスト プレースホルダー 11">
                <a:extLst>
                  <a:ext uri="{FF2B5EF4-FFF2-40B4-BE49-F238E27FC236}">
                    <a16:creationId xmlns:a16="http://schemas.microsoft.com/office/drawing/2014/main" id="{E9F81B8B-4E46-4F69-BD9A-EB74008F2B32}"/>
                  </a:ext>
                </a:extLst>
              </p:cNvPr>
              <p:cNvSpPr txBox="1">
                <a:spLocks/>
              </p:cNvSpPr>
              <p:nvPr/>
            </p:nvSpPr>
            <p:spPr>
              <a:xfrm>
                <a:off x="1357342" y="5773570"/>
                <a:ext cx="5734264" cy="1686934"/>
              </a:xfrm>
              <a:prstGeom prst="rect">
                <a:avLst/>
              </a:prstGeom>
            </p:spPr>
            <p:txBody>
              <a:bodyPr anchor="t">
                <a:noAutofit/>
              </a:bodyPr>
              <a:lstStyle>
                <a:lvl1pPr marL="0" indent="0" algn="ctr" defTabSz="1632753" rtl="0" eaLnBrk="1" latinLnBrk="0" hangingPunct="1">
                  <a:lnSpc>
                    <a:spcPct val="120000"/>
                  </a:lnSpc>
                  <a:spcBef>
                    <a:spcPts val="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dirty="0"/>
                  <a:t>To Individual Investors</a:t>
                </a:r>
              </a:p>
              <a:p>
                <a:endParaRPr lang="en-US" altLang="ja-JP" dirty="0"/>
              </a:p>
              <a:p>
                <a:endParaRPr lang="en-US" altLang="ja-JP" dirty="0"/>
              </a:p>
            </p:txBody>
          </p:sp>
        </p:grpSp>
      </p:grpSp>
      <p:pic>
        <p:nvPicPr>
          <p:cNvPr id="58" name="Picture 57" descr="A close up of a logo&#10;&#10;Description generated with very high confidence">
            <a:extLst>
              <a:ext uri="{FF2B5EF4-FFF2-40B4-BE49-F238E27FC236}">
                <a16:creationId xmlns:a16="http://schemas.microsoft.com/office/drawing/2014/main" id="{9EFD6C2F-7A3A-40B4-A933-DBE46E02A763}"/>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189827" y="2640892"/>
            <a:ext cx="719616" cy="719616"/>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65D76299-0010-4D62-81A6-C372D1268D0C}"/>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150856" y="5458249"/>
            <a:ext cx="690785" cy="690785"/>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B6FF783F-B19B-4C3A-BBD8-E01A9A11DEBB}"/>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8031369" y="7978815"/>
            <a:ext cx="764697" cy="764697"/>
          </a:xfrm>
          <a:prstGeom prst="rect">
            <a:avLst/>
          </a:prstGeom>
        </p:spPr>
      </p:pic>
      <p:pic>
        <p:nvPicPr>
          <p:cNvPr id="61" name="Picture 60">
            <a:extLst>
              <a:ext uri="{FF2B5EF4-FFF2-40B4-BE49-F238E27FC236}">
                <a16:creationId xmlns:a16="http://schemas.microsoft.com/office/drawing/2014/main" id="{E9B8A508-EDD1-43F4-8692-933478618110}"/>
              </a:ext>
            </a:extLst>
          </p:cNvPr>
          <p:cNvPicPr>
            <a:picLocks noChangeAspect="1"/>
          </p:cNvPicPr>
          <p:nvPr/>
        </p:nvPicPr>
        <p:blipFill>
          <a:blip r:embed="rId6"/>
          <a:stretch>
            <a:fillRect/>
          </a:stretch>
        </p:blipFill>
        <p:spPr>
          <a:xfrm>
            <a:off x="3543781" y="6099944"/>
            <a:ext cx="1747122" cy="735047"/>
          </a:xfrm>
          <a:prstGeom prst="rect">
            <a:avLst/>
          </a:prstGeom>
        </p:spPr>
      </p:pic>
      <p:pic>
        <p:nvPicPr>
          <p:cNvPr id="62" name="Picture 61">
            <a:extLst>
              <a:ext uri="{FF2B5EF4-FFF2-40B4-BE49-F238E27FC236}">
                <a16:creationId xmlns:a16="http://schemas.microsoft.com/office/drawing/2014/main" id="{5741DA07-A2EE-48E1-945D-EF2A7F2E1D52}"/>
              </a:ext>
            </a:extLst>
          </p:cNvPr>
          <p:cNvPicPr>
            <a:picLocks noChangeAspect="1"/>
          </p:cNvPicPr>
          <p:nvPr/>
        </p:nvPicPr>
        <p:blipFill>
          <a:blip r:embed="rId6"/>
          <a:stretch>
            <a:fillRect/>
          </a:stretch>
        </p:blipFill>
        <p:spPr>
          <a:xfrm>
            <a:off x="9259791" y="3849675"/>
            <a:ext cx="1747122" cy="735047"/>
          </a:xfrm>
          <a:prstGeom prst="rect">
            <a:avLst/>
          </a:prstGeom>
        </p:spPr>
      </p:pic>
      <p:pic>
        <p:nvPicPr>
          <p:cNvPr id="63" name="Picture 62">
            <a:extLst>
              <a:ext uri="{FF2B5EF4-FFF2-40B4-BE49-F238E27FC236}">
                <a16:creationId xmlns:a16="http://schemas.microsoft.com/office/drawing/2014/main" id="{1AACB4B6-BEEE-4942-B5CF-631DF347A981}"/>
              </a:ext>
            </a:extLst>
          </p:cNvPr>
          <p:cNvPicPr>
            <a:picLocks noChangeAspect="1"/>
          </p:cNvPicPr>
          <p:nvPr/>
        </p:nvPicPr>
        <p:blipFill>
          <a:blip r:embed="rId6"/>
          <a:stretch>
            <a:fillRect/>
          </a:stretch>
        </p:blipFill>
        <p:spPr>
          <a:xfrm>
            <a:off x="15809729" y="9637394"/>
            <a:ext cx="1299362" cy="546666"/>
          </a:xfrm>
          <a:prstGeom prst="rect">
            <a:avLst/>
          </a:prstGeom>
        </p:spPr>
      </p:pic>
    </p:spTree>
    <p:extLst>
      <p:ext uri="{BB962C8B-B14F-4D97-AF65-F5344CB8AC3E}">
        <p14:creationId xmlns:p14="http://schemas.microsoft.com/office/powerpoint/2010/main" val="2840480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412236" y="57935"/>
            <a:ext cx="17506945" cy="1125125"/>
          </a:xfrm>
        </p:spPr>
        <p:txBody>
          <a:bodyPr/>
          <a:lstStyle/>
          <a:p>
            <a:r>
              <a:rPr lang="en-US" spc="0" dirty="0"/>
              <a:t>Using </a:t>
            </a:r>
            <a:r>
              <a:rPr lang="en-US" spc="0" dirty="0" err="1"/>
              <a:t>EaseInvests</a:t>
            </a:r>
            <a:r>
              <a:rPr lang="en-US" spc="0" dirty="0"/>
              <a:t>, an active trader with a $100 stake in Salesforce would have earned $4.69 in a week</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15</a:t>
            </a:fld>
            <a:endParaRPr lang="en-US" dirty="0"/>
          </a:p>
        </p:txBody>
      </p:sp>
      <p:sp>
        <p:nvSpPr>
          <p:cNvPr id="31" name="角丸四角形 13">
            <a:extLst>
              <a:ext uri="{FF2B5EF4-FFF2-40B4-BE49-F238E27FC236}">
                <a16:creationId xmlns:a16="http://schemas.microsoft.com/office/drawing/2014/main" id="{832ABF83-3D04-4E44-90EF-0533BAA472C7}"/>
              </a:ext>
            </a:extLst>
          </p:cNvPr>
          <p:cNvSpPr/>
          <p:nvPr/>
        </p:nvSpPr>
        <p:spPr>
          <a:xfrm>
            <a:off x="2302446" y="5290059"/>
            <a:ext cx="4815535" cy="1530170"/>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6">
            <a:extLst>
              <a:ext uri="{FF2B5EF4-FFF2-40B4-BE49-F238E27FC236}">
                <a16:creationId xmlns:a16="http://schemas.microsoft.com/office/drawing/2014/main" id="{7EC59C08-00E7-4579-B877-C88A2895B9F1}"/>
              </a:ext>
            </a:extLst>
          </p:cNvPr>
          <p:cNvSpPr/>
          <p:nvPr/>
        </p:nvSpPr>
        <p:spPr>
          <a:xfrm>
            <a:off x="1357341" y="4862316"/>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33" name="テキスト プレースホルダー 11">
            <a:extLst>
              <a:ext uri="{FF2B5EF4-FFF2-40B4-BE49-F238E27FC236}">
                <a16:creationId xmlns:a16="http://schemas.microsoft.com/office/drawing/2014/main" id="{65B73009-CEC7-4E2C-B0B4-95263B17CBBC}"/>
              </a:ext>
            </a:extLst>
          </p:cNvPr>
          <p:cNvSpPr txBox="1">
            <a:spLocks/>
          </p:cNvSpPr>
          <p:nvPr/>
        </p:nvSpPr>
        <p:spPr>
          <a:xfrm>
            <a:off x="1550863" y="5064839"/>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sz="4000" b="1" dirty="0"/>
              <a:t>T1</a:t>
            </a:r>
            <a:endParaRPr lang="en-US" b="1" dirty="0"/>
          </a:p>
        </p:txBody>
      </p:sp>
      <p:sp>
        <p:nvSpPr>
          <p:cNvPr id="34" name="テキスト プレースホルダー 11">
            <a:extLst>
              <a:ext uri="{FF2B5EF4-FFF2-40B4-BE49-F238E27FC236}">
                <a16:creationId xmlns:a16="http://schemas.microsoft.com/office/drawing/2014/main" id="{C5763C3A-3CE4-4BB8-87CC-F069A733D8F8}"/>
              </a:ext>
            </a:extLst>
          </p:cNvPr>
          <p:cNvSpPr txBox="1">
            <a:spLocks/>
          </p:cNvSpPr>
          <p:nvPr/>
        </p:nvSpPr>
        <p:spPr>
          <a:xfrm>
            <a:off x="3212335" y="5638555"/>
            <a:ext cx="3590611" cy="720080"/>
          </a:xfrm>
          <a:prstGeom prst="rect">
            <a:avLst/>
          </a:prstGeom>
        </p:spPr>
        <p:txBody>
          <a:bodyPr anchor="t">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b="1" spc="0" dirty="0"/>
              <a:t>Tomorrow: Higher</a:t>
            </a:r>
          </a:p>
          <a:p>
            <a:r>
              <a:rPr lang="en-US" spc="0" dirty="0">
                <a:solidFill>
                  <a:srgbClr val="000000"/>
                </a:solidFill>
              </a:rPr>
              <a:t>December  5 2017</a:t>
            </a:r>
          </a:p>
          <a:p>
            <a:endParaRPr lang="en-US" spc="0" dirty="0"/>
          </a:p>
        </p:txBody>
      </p:sp>
      <p:sp>
        <p:nvSpPr>
          <p:cNvPr id="36" name="角丸四角形 33">
            <a:extLst>
              <a:ext uri="{FF2B5EF4-FFF2-40B4-BE49-F238E27FC236}">
                <a16:creationId xmlns:a16="http://schemas.microsoft.com/office/drawing/2014/main" id="{5A67FA72-C4AC-488A-9A55-221C56838DFC}"/>
              </a:ext>
            </a:extLst>
          </p:cNvPr>
          <p:cNvSpPr/>
          <p:nvPr/>
        </p:nvSpPr>
        <p:spPr>
          <a:xfrm>
            <a:off x="10133316" y="5346218"/>
            <a:ext cx="4815535" cy="1530170"/>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4">
            <a:extLst>
              <a:ext uri="{FF2B5EF4-FFF2-40B4-BE49-F238E27FC236}">
                <a16:creationId xmlns:a16="http://schemas.microsoft.com/office/drawing/2014/main" id="{6633BE66-4A80-4D33-B12B-3D71E33FB1AA}"/>
              </a:ext>
            </a:extLst>
          </p:cNvPr>
          <p:cNvSpPr/>
          <p:nvPr/>
        </p:nvSpPr>
        <p:spPr>
          <a:xfrm>
            <a:off x="9188211" y="4918475"/>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4000"/>
          </a:p>
        </p:txBody>
      </p:sp>
      <p:sp>
        <p:nvSpPr>
          <p:cNvPr id="38" name="テキスト プレースホルダー 11">
            <a:extLst>
              <a:ext uri="{FF2B5EF4-FFF2-40B4-BE49-F238E27FC236}">
                <a16:creationId xmlns:a16="http://schemas.microsoft.com/office/drawing/2014/main" id="{BCC22DF8-A1F2-4F62-A5DC-8852B57E7B69}"/>
              </a:ext>
            </a:extLst>
          </p:cNvPr>
          <p:cNvSpPr txBox="1">
            <a:spLocks/>
          </p:cNvSpPr>
          <p:nvPr/>
        </p:nvSpPr>
        <p:spPr>
          <a:xfrm>
            <a:off x="9395234" y="5120998"/>
            <a:ext cx="1143127" cy="1125125"/>
          </a:xfrm>
          <a:prstGeom prst="rect">
            <a:avLst/>
          </a:prstGeom>
        </p:spPr>
        <p:txBody>
          <a:bodyPr anchor="ctr">
            <a:noAutofit/>
          </a:bodyPr>
          <a:lstStyle>
            <a:lvl1pPr marL="0" indent="0" algn="ctr" defTabSz="1632753" rtl="0" eaLnBrk="1" latinLnBrk="0" hangingPunct="1">
              <a:lnSpc>
                <a:spcPct val="100000"/>
              </a:lnSpc>
              <a:spcBef>
                <a:spcPts val="0"/>
              </a:spcBef>
              <a:buFont typeface="Arial" panose="020B0604020202020204" pitchFamily="34" charset="0"/>
              <a:buNone/>
              <a:defRPr sz="2400" kern="12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4000" b="1" dirty="0"/>
              <a:t>T5</a:t>
            </a:r>
          </a:p>
        </p:txBody>
      </p:sp>
      <p:sp>
        <p:nvSpPr>
          <p:cNvPr id="39" name="テキスト プレースホルダー 11">
            <a:extLst>
              <a:ext uri="{FF2B5EF4-FFF2-40B4-BE49-F238E27FC236}">
                <a16:creationId xmlns:a16="http://schemas.microsoft.com/office/drawing/2014/main" id="{DD69C97D-A906-4996-8427-D273326F020E}"/>
              </a:ext>
            </a:extLst>
          </p:cNvPr>
          <p:cNvSpPr txBox="1">
            <a:spLocks/>
          </p:cNvSpPr>
          <p:nvPr/>
        </p:nvSpPr>
        <p:spPr>
          <a:xfrm>
            <a:off x="11043205" y="5638555"/>
            <a:ext cx="3643891" cy="720080"/>
          </a:xfrm>
          <a:prstGeom prst="rect">
            <a:avLst/>
          </a:prstGeom>
        </p:spPr>
        <p:txBody>
          <a:bodyPr anchor="t">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b="1" spc="0" dirty="0"/>
              <a:t>Next week: Higher</a:t>
            </a:r>
          </a:p>
          <a:p>
            <a:r>
              <a:rPr lang="en-US" spc="0" dirty="0">
                <a:solidFill>
                  <a:srgbClr val="000000"/>
                </a:solidFill>
              </a:rPr>
              <a:t>December  11, 2017</a:t>
            </a:r>
          </a:p>
          <a:p>
            <a:endParaRPr lang="en-US" spc="0" dirty="0"/>
          </a:p>
        </p:txBody>
      </p:sp>
      <p:pic>
        <p:nvPicPr>
          <p:cNvPr id="64" name="Picture 63">
            <a:extLst>
              <a:ext uri="{FF2B5EF4-FFF2-40B4-BE49-F238E27FC236}">
                <a16:creationId xmlns:a16="http://schemas.microsoft.com/office/drawing/2014/main" id="{D38AB410-C2BB-4D19-888E-8A88CD16A68A}"/>
              </a:ext>
            </a:extLst>
          </p:cNvPr>
          <p:cNvPicPr>
            <a:picLocks noChangeAspect="1"/>
          </p:cNvPicPr>
          <p:nvPr/>
        </p:nvPicPr>
        <p:blipFill>
          <a:blip r:embed="rId3"/>
          <a:stretch>
            <a:fillRect/>
          </a:stretch>
        </p:blipFill>
        <p:spPr>
          <a:xfrm>
            <a:off x="5259275" y="2436230"/>
            <a:ext cx="1188132" cy="1260140"/>
          </a:xfrm>
          <a:prstGeom prst="rect">
            <a:avLst/>
          </a:prstGeom>
        </p:spPr>
      </p:pic>
      <p:sp>
        <p:nvSpPr>
          <p:cNvPr id="65" name="テキスト プレースホルダー 11">
            <a:extLst>
              <a:ext uri="{FF2B5EF4-FFF2-40B4-BE49-F238E27FC236}">
                <a16:creationId xmlns:a16="http://schemas.microsoft.com/office/drawing/2014/main" id="{26E1EFA3-1999-4ED5-BF07-BBB48099782B}"/>
              </a:ext>
            </a:extLst>
          </p:cNvPr>
          <p:cNvSpPr txBox="1">
            <a:spLocks/>
          </p:cNvSpPr>
          <p:nvPr/>
        </p:nvSpPr>
        <p:spPr>
          <a:xfrm>
            <a:off x="6447407" y="239122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pc="0" dirty="0">
                <a:solidFill>
                  <a:srgbClr val="000000"/>
                </a:solidFill>
              </a:rPr>
              <a:t>December 4, 2017</a:t>
            </a:r>
          </a:p>
        </p:txBody>
      </p:sp>
      <p:sp>
        <p:nvSpPr>
          <p:cNvPr id="67" name="テキスト プレースホルダー 11">
            <a:extLst>
              <a:ext uri="{FF2B5EF4-FFF2-40B4-BE49-F238E27FC236}">
                <a16:creationId xmlns:a16="http://schemas.microsoft.com/office/drawing/2014/main" id="{3C0C1909-8E73-4BFF-A21B-E41F3F8BBB3B}"/>
              </a:ext>
            </a:extLst>
          </p:cNvPr>
          <p:cNvSpPr txBox="1">
            <a:spLocks/>
          </p:cNvSpPr>
          <p:nvPr/>
        </p:nvSpPr>
        <p:spPr>
          <a:xfrm>
            <a:off x="7027971" y="311130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pc="0" dirty="0">
                <a:solidFill>
                  <a:srgbClr val="000000"/>
                </a:solidFill>
              </a:rPr>
              <a:t>Close Price: $99.85</a:t>
            </a:r>
          </a:p>
        </p:txBody>
      </p:sp>
      <p:grpSp>
        <p:nvGrpSpPr>
          <p:cNvPr id="68" name="Group 67">
            <a:extLst>
              <a:ext uri="{FF2B5EF4-FFF2-40B4-BE49-F238E27FC236}">
                <a16:creationId xmlns:a16="http://schemas.microsoft.com/office/drawing/2014/main" id="{BDFF1D9B-951F-405D-98A8-DBB08247C466}"/>
              </a:ext>
            </a:extLst>
          </p:cNvPr>
          <p:cNvGrpSpPr/>
          <p:nvPr/>
        </p:nvGrpSpPr>
        <p:grpSpPr>
          <a:xfrm>
            <a:off x="2447835" y="7039677"/>
            <a:ext cx="4587142" cy="2604323"/>
            <a:chOff x="1225694" y="7009081"/>
            <a:chExt cx="4587142" cy="2604323"/>
          </a:xfrm>
        </p:grpSpPr>
        <p:sp>
          <p:nvSpPr>
            <p:cNvPr id="69" name="テキスト プレースホルダー 11">
              <a:extLst>
                <a:ext uri="{FF2B5EF4-FFF2-40B4-BE49-F238E27FC236}">
                  <a16:creationId xmlns:a16="http://schemas.microsoft.com/office/drawing/2014/main" id="{D3A5860F-0495-476D-84CB-7BBAF8BCD897}"/>
                </a:ext>
              </a:extLst>
            </p:cNvPr>
            <p:cNvSpPr txBox="1">
              <a:spLocks/>
            </p:cNvSpPr>
            <p:nvPr/>
          </p:nvSpPr>
          <p:spPr>
            <a:xfrm>
              <a:off x="1225694" y="7009081"/>
              <a:ext cx="4587142"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solidFill>
                    <a:srgbClr val="000000"/>
                  </a:solidFill>
                </a:rPr>
                <a:t>Close Price: $100.69</a:t>
              </a:r>
            </a:p>
          </p:txBody>
        </p:sp>
        <p:sp>
          <p:nvSpPr>
            <p:cNvPr id="70" name="テキスト プレースホルダー 11">
              <a:extLst>
                <a:ext uri="{FF2B5EF4-FFF2-40B4-BE49-F238E27FC236}">
                  <a16:creationId xmlns:a16="http://schemas.microsoft.com/office/drawing/2014/main" id="{3B6BAC30-5372-4286-967F-4025B8B8C9E8}"/>
                </a:ext>
              </a:extLst>
            </p:cNvPr>
            <p:cNvSpPr txBox="1">
              <a:spLocks/>
            </p:cNvSpPr>
            <p:nvPr/>
          </p:nvSpPr>
          <p:spPr>
            <a:xfrm>
              <a:off x="1225694" y="8764429"/>
              <a:ext cx="4587142"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t>$0.84</a:t>
              </a:r>
            </a:p>
          </p:txBody>
        </p:sp>
        <p:sp>
          <p:nvSpPr>
            <p:cNvPr id="71" name="Isosceles Triangle 70">
              <a:extLst>
                <a:ext uri="{FF2B5EF4-FFF2-40B4-BE49-F238E27FC236}">
                  <a16:creationId xmlns:a16="http://schemas.microsoft.com/office/drawing/2014/main" id="{875E5D76-2D18-4A9F-902B-90A6B2E6C813}"/>
                </a:ext>
              </a:extLst>
            </p:cNvPr>
            <p:cNvSpPr/>
            <p:nvPr/>
          </p:nvSpPr>
          <p:spPr>
            <a:xfrm rot="10800000">
              <a:off x="1357341" y="8271933"/>
              <a:ext cx="4198966" cy="180020"/>
            </a:xfrm>
            <a:prstGeom prst="triangle">
              <a:avLst/>
            </a:prstGeom>
            <a:solidFill>
              <a:schemeClr val="bg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grpSp>
        <p:nvGrpSpPr>
          <p:cNvPr id="72" name="Group 71">
            <a:extLst>
              <a:ext uri="{FF2B5EF4-FFF2-40B4-BE49-F238E27FC236}">
                <a16:creationId xmlns:a16="http://schemas.microsoft.com/office/drawing/2014/main" id="{843C55BE-DC74-48FA-A79E-30F2533D74A5}"/>
              </a:ext>
            </a:extLst>
          </p:cNvPr>
          <p:cNvGrpSpPr/>
          <p:nvPr/>
        </p:nvGrpSpPr>
        <p:grpSpPr>
          <a:xfrm>
            <a:off x="10185192" y="7039677"/>
            <a:ext cx="4587142" cy="2604323"/>
            <a:chOff x="1225694" y="7009081"/>
            <a:chExt cx="4587142" cy="2604323"/>
          </a:xfrm>
        </p:grpSpPr>
        <p:sp>
          <p:nvSpPr>
            <p:cNvPr id="73" name="テキスト プレースホルダー 11">
              <a:extLst>
                <a:ext uri="{FF2B5EF4-FFF2-40B4-BE49-F238E27FC236}">
                  <a16:creationId xmlns:a16="http://schemas.microsoft.com/office/drawing/2014/main" id="{EF0294B6-8A80-43D2-93F6-2562D6415F6E}"/>
                </a:ext>
              </a:extLst>
            </p:cNvPr>
            <p:cNvSpPr txBox="1">
              <a:spLocks/>
            </p:cNvSpPr>
            <p:nvPr/>
          </p:nvSpPr>
          <p:spPr>
            <a:xfrm>
              <a:off x="1225694" y="7009081"/>
              <a:ext cx="4587142"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solidFill>
                    <a:srgbClr val="000000"/>
                  </a:solidFill>
                </a:rPr>
                <a:t>Close Price: $104.54</a:t>
              </a:r>
            </a:p>
          </p:txBody>
        </p:sp>
        <p:sp>
          <p:nvSpPr>
            <p:cNvPr id="74" name="テキスト プレースホルダー 11">
              <a:extLst>
                <a:ext uri="{FF2B5EF4-FFF2-40B4-BE49-F238E27FC236}">
                  <a16:creationId xmlns:a16="http://schemas.microsoft.com/office/drawing/2014/main" id="{EF98BBEE-D6B0-4C5A-876A-C73656702EE3}"/>
                </a:ext>
              </a:extLst>
            </p:cNvPr>
            <p:cNvSpPr txBox="1">
              <a:spLocks/>
            </p:cNvSpPr>
            <p:nvPr/>
          </p:nvSpPr>
          <p:spPr>
            <a:xfrm>
              <a:off x="1225694" y="8764429"/>
              <a:ext cx="4587142"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t>$4.69</a:t>
              </a:r>
            </a:p>
          </p:txBody>
        </p:sp>
        <p:sp>
          <p:nvSpPr>
            <p:cNvPr id="75" name="Isosceles Triangle 74">
              <a:extLst>
                <a:ext uri="{FF2B5EF4-FFF2-40B4-BE49-F238E27FC236}">
                  <a16:creationId xmlns:a16="http://schemas.microsoft.com/office/drawing/2014/main" id="{E90CAB54-427B-48E6-98EB-40AEC71B6762}"/>
                </a:ext>
              </a:extLst>
            </p:cNvPr>
            <p:cNvSpPr/>
            <p:nvPr/>
          </p:nvSpPr>
          <p:spPr>
            <a:xfrm rot="10800000">
              <a:off x="1357341" y="8271933"/>
              <a:ext cx="4198966" cy="180020"/>
            </a:xfrm>
            <a:prstGeom prst="triangle">
              <a:avLst/>
            </a:prstGeom>
            <a:solidFill>
              <a:schemeClr val="bg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
        <p:nvSpPr>
          <p:cNvPr id="80" name="テキスト プレースホルダー 11">
            <a:extLst>
              <a:ext uri="{FF2B5EF4-FFF2-40B4-BE49-F238E27FC236}">
                <a16:creationId xmlns:a16="http://schemas.microsoft.com/office/drawing/2014/main" id="{7B116D15-0463-4F81-B8E8-153FAE14B487}"/>
              </a:ext>
            </a:extLst>
          </p:cNvPr>
          <p:cNvSpPr txBox="1">
            <a:spLocks/>
          </p:cNvSpPr>
          <p:nvPr/>
        </p:nvSpPr>
        <p:spPr>
          <a:xfrm>
            <a:off x="216165" y="3891842"/>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sz="2400" spc="0" dirty="0" err="1">
                <a:solidFill>
                  <a:srgbClr val="000000"/>
                </a:solidFill>
              </a:rPr>
              <a:t>EaseInvests</a:t>
            </a:r>
            <a:r>
              <a:rPr lang="en-US" sz="2400" spc="0" dirty="0">
                <a:solidFill>
                  <a:srgbClr val="000000"/>
                </a:solidFill>
              </a:rPr>
              <a:t> Suggestions:</a:t>
            </a:r>
          </a:p>
        </p:txBody>
      </p:sp>
      <p:sp>
        <p:nvSpPr>
          <p:cNvPr id="81" name="テキスト プレースホルダー 11">
            <a:extLst>
              <a:ext uri="{FF2B5EF4-FFF2-40B4-BE49-F238E27FC236}">
                <a16:creationId xmlns:a16="http://schemas.microsoft.com/office/drawing/2014/main" id="{BB13F0B9-4D76-4485-A0DA-92B2E39E17C6}"/>
              </a:ext>
            </a:extLst>
          </p:cNvPr>
          <p:cNvSpPr txBox="1">
            <a:spLocks/>
          </p:cNvSpPr>
          <p:nvPr/>
        </p:nvSpPr>
        <p:spPr>
          <a:xfrm>
            <a:off x="52197" y="9044701"/>
            <a:ext cx="3330369" cy="546666"/>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z="2400" spc="0" dirty="0">
                <a:solidFill>
                  <a:srgbClr val="000000"/>
                </a:solidFill>
              </a:rPr>
              <a:t>Value to Investor:</a:t>
            </a:r>
          </a:p>
        </p:txBody>
      </p:sp>
      <p:pic>
        <p:nvPicPr>
          <p:cNvPr id="82" name="Picture 81">
            <a:extLst>
              <a:ext uri="{FF2B5EF4-FFF2-40B4-BE49-F238E27FC236}">
                <a16:creationId xmlns:a16="http://schemas.microsoft.com/office/drawing/2014/main" id="{9F0B4F05-0E85-4EBA-8136-BE52B9B09177}"/>
              </a:ext>
            </a:extLst>
          </p:cNvPr>
          <p:cNvPicPr>
            <a:picLocks noChangeAspect="1"/>
          </p:cNvPicPr>
          <p:nvPr/>
        </p:nvPicPr>
        <p:blipFill>
          <a:blip r:embed="rId4"/>
          <a:stretch>
            <a:fillRect/>
          </a:stretch>
        </p:blipFill>
        <p:spPr>
          <a:xfrm>
            <a:off x="15809729" y="9637394"/>
            <a:ext cx="1299362" cy="546666"/>
          </a:xfrm>
          <a:prstGeom prst="rect">
            <a:avLst/>
          </a:prstGeom>
        </p:spPr>
      </p:pic>
      <p:pic>
        <p:nvPicPr>
          <p:cNvPr id="3" name="Picture 2">
            <a:extLst>
              <a:ext uri="{FF2B5EF4-FFF2-40B4-BE49-F238E27FC236}">
                <a16:creationId xmlns:a16="http://schemas.microsoft.com/office/drawing/2014/main" id="{9CBC73C2-9437-417F-B3BA-B0C075A4FACF}"/>
              </a:ext>
            </a:extLst>
          </p:cNvPr>
          <p:cNvPicPr>
            <a:picLocks noChangeAspect="1"/>
          </p:cNvPicPr>
          <p:nvPr/>
        </p:nvPicPr>
        <p:blipFill>
          <a:blip r:embed="rId5"/>
          <a:stretch>
            <a:fillRect/>
          </a:stretch>
        </p:blipFill>
        <p:spPr>
          <a:xfrm>
            <a:off x="13976280" y="2065216"/>
            <a:ext cx="1805444" cy="1007563"/>
          </a:xfrm>
          <a:prstGeom prst="rect">
            <a:avLst/>
          </a:prstGeom>
        </p:spPr>
      </p:pic>
      <p:pic>
        <p:nvPicPr>
          <p:cNvPr id="5" name="Picture 4">
            <a:extLst>
              <a:ext uri="{FF2B5EF4-FFF2-40B4-BE49-F238E27FC236}">
                <a16:creationId xmlns:a16="http://schemas.microsoft.com/office/drawing/2014/main" id="{CA1B61E2-CE06-4C9B-8DDB-1109D6903584}"/>
              </a:ext>
            </a:extLst>
          </p:cNvPr>
          <p:cNvPicPr>
            <a:picLocks noChangeAspect="1"/>
          </p:cNvPicPr>
          <p:nvPr/>
        </p:nvPicPr>
        <p:blipFill>
          <a:blip r:embed="rId6"/>
          <a:stretch>
            <a:fillRect/>
          </a:stretch>
        </p:blipFill>
        <p:spPr>
          <a:xfrm>
            <a:off x="10958750" y="2008743"/>
            <a:ext cx="2797469" cy="29235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3173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547251" y="12930"/>
            <a:ext cx="17506945" cy="1125125"/>
          </a:xfrm>
        </p:spPr>
        <p:txBody>
          <a:bodyPr/>
          <a:lstStyle/>
          <a:p>
            <a:r>
              <a:rPr lang="en-US" spc="0" dirty="0"/>
              <a:t>We will continue to enhance our service in order to provide more accurate stock predictions to our users</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16</a:t>
            </a:fld>
            <a:endParaRPr lang="en-US" dirty="0"/>
          </a:p>
        </p:txBody>
      </p:sp>
      <p:pic>
        <p:nvPicPr>
          <p:cNvPr id="23" name="Picture 22">
            <a:extLst>
              <a:ext uri="{FF2B5EF4-FFF2-40B4-BE49-F238E27FC236}">
                <a16:creationId xmlns:a16="http://schemas.microsoft.com/office/drawing/2014/main" id="{7A10BF6A-FD89-4FE3-BE94-B3E89D89DAD3}"/>
              </a:ext>
            </a:extLst>
          </p:cNvPr>
          <p:cNvPicPr>
            <a:picLocks noChangeAspect="1"/>
          </p:cNvPicPr>
          <p:nvPr/>
        </p:nvPicPr>
        <p:blipFill>
          <a:blip r:embed="rId3"/>
          <a:stretch>
            <a:fillRect/>
          </a:stretch>
        </p:blipFill>
        <p:spPr>
          <a:xfrm>
            <a:off x="15809729" y="9637394"/>
            <a:ext cx="1299362" cy="546666"/>
          </a:xfrm>
          <a:prstGeom prst="rect">
            <a:avLst/>
          </a:prstGeom>
        </p:spPr>
      </p:pic>
      <p:grpSp>
        <p:nvGrpSpPr>
          <p:cNvPr id="6" name="Group 5">
            <a:extLst>
              <a:ext uri="{FF2B5EF4-FFF2-40B4-BE49-F238E27FC236}">
                <a16:creationId xmlns:a16="http://schemas.microsoft.com/office/drawing/2014/main" id="{77E1FDF8-F663-4AB4-8777-45B35FD22C10}"/>
              </a:ext>
            </a:extLst>
          </p:cNvPr>
          <p:cNvGrpSpPr/>
          <p:nvPr/>
        </p:nvGrpSpPr>
        <p:grpSpPr>
          <a:xfrm>
            <a:off x="1222326" y="3031168"/>
            <a:ext cx="15481720" cy="1482262"/>
            <a:chOff x="1222326" y="2956088"/>
            <a:chExt cx="15481720" cy="1482262"/>
          </a:xfrm>
        </p:grpSpPr>
        <p:sp>
          <p:nvSpPr>
            <p:cNvPr id="3" name="TextBox 2">
              <a:extLst>
                <a:ext uri="{FF2B5EF4-FFF2-40B4-BE49-F238E27FC236}">
                  <a16:creationId xmlns:a16="http://schemas.microsoft.com/office/drawing/2014/main" id="{2E89C985-315F-4E0E-91E6-49BAF1DDC300}"/>
                </a:ext>
              </a:extLst>
            </p:cNvPr>
            <p:cNvSpPr txBox="1"/>
            <p:nvPr/>
          </p:nvSpPr>
          <p:spPr>
            <a:xfrm>
              <a:off x="1222326" y="3253288"/>
              <a:ext cx="6975775" cy="1077218"/>
            </a:xfrm>
            <a:prstGeom prst="rect">
              <a:avLst/>
            </a:prstGeom>
            <a:noFill/>
          </p:spPr>
          <p:txBody>
            <a:bodyPr wrap="square" rtlCol="0">
              <a:spAutoFit/>
            </a:bodyPr>
            <a:lstStyle/>
            <a:p>
              <a:pPr marL="457200" indent="-457200">
                <a:buFont typeface="Wingdings" panose="05000000000000000000" pitchFamily="2" charset="2"/>
                <a:buChar char="§"/>
              </a:pPr>
              <a:r>
                <a:rPr lang="en-US" dirty="0">
                  <a:solidFill>
                    <a:srgbClr val="000000"/>
                  </a:solidFill>
                </a:rPr>
                <a:t>Focuses on retail and tech and limited number of companies</a:t>
              </a:r>
            </a:p>
          </p:txBody>
        </p:sp>
        <p:sp>
          <p:nvSpPr>
            <p:cNvPr id="24" name="TextBox 23">
              <a:extLst>
                <a:ext uri="{FF2B5EF4-FFF2-40B4-BE49-F238E27FC236}">
                  <a16:creationId xmlns:a16="http://schemas.microsoft.com/office/drawing/2014/main" id="{84AA8AB5-4738-41C0-A4E1-8135517A0AFB}"/>
                </a:ext>
              </a:extLst>
            </p:cNvPr>
            <p:cNvSpPr txBox="1"/>
            <p:nvPr/>
          </p:nvSpPr>
          <p:spPr>
            <a:xfrm>
              <a:off x="9728271" y="3253288"/>
              <a:ext cx="6975775" cy="1077218"/>
            </a:xfrm>
            <a:prstGeom prst="rect">
              <a:avLst/>
            </a:prstGeom>
            <a:noFill/>
          </p:spPr>
          <p:txBody>
            <a:bodyPr wrap="square" rtlCol="0">
              <a:spAutoFit/>
            </a:bodyPr>
            <a:lstStyle/>
            <a:p>
              <a:pPr marL="457200" indent="-457200">
                <a:buFont typeface="Wingdings" panose="05000000000000000000" pitchFamily="2" charset="2"/>
                <a:buChar char="§"/>
              </a:pPr>
              <a:r>
                <a:rPr lang="en-US" dirty="0">
                  <a:solidFill>
                    <a:srgbClr val="000000"/>
                  </a:solidFill>
                </a:rPr>
                <a:t>Expand into more companies and industries</a:t>
              </a:r>
            </a:p>
          </p:txBody>
        </p:sp>
        <p:sp>
          <p:nvSpPr>
            <p:cNvPr id="5" name="Isosceles Triangle 4">
              <a:extLst>
                <a:ext uri="{FF2B5EF4-FFF2-40B4-BE49-F238E27FC236}">
                  <a16:creationId xmlns:a16="http://schemas.microsoft.com/office/drawing/2014/main" id="{FD7D2833-58A1-44F4-83B3-D5895A6B5CCE}"/>
                </a:ext>
              </a:extLst>
            </p:cNvPr>
            <p:cNvSpPr/>
            <p:nvPr/>
          </p:nvSpPr>
          <p:spPr>
            <a:xfrm rot="5400000">
              <a:off x="7984540" y="3517199"/>
              <a:ext cx="1482262" cy="360040"/>
            </a:xfrm>
            <a:prstGeom prst="triangle">
              <a:avLst/>
            </a:prstGeom>
            <a:solidFill>
              <a:srgbClr val="F0EAF5"/>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
        <p:nvSpPr>
          <p:cNvPr id="26" name="テキスト プレースホルダー 11">
            <a:extLst>
              <a:ext uri="{FF2B5EF4-FFF2-40B4-BE49-F238E27FC236}">
                <a16:creationId xmlns:a16="http://schemas.microsoft.com/office/drawing/2014/main" id="{3C8EEA79-8950-4957-9735-BA3B10EE322C}"/>
              </a:ext>
            </a:extLst>
          </p:cNvPr>
          <p:cNvSpPr txBox="1">
            <a:spLocks/>
          </p:cNvSpPr>
          <p:nvPr/>
        </p:nvSpPr>
        <p:spPr>
          <a:xfrm>
            <a:off x="10318270" y="203815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t>FUTURE UPDATES</a:t>
            </a:r>
          </a:p>
        </p:txBody>
      </p:sp>
      <p:sp>
        <p:nvSpPr>
          <p:cNvPr id="30" name="テキスト プレースホルダー 11">
            <a:extLst>
              <a:ext uri="{FF2B5EF4-FFF2-40B4-BE49-F238E27FC236}">
                <a16:creationId xmlns:a16="http://schemas.microsoft.com/office/drawing/2014/main" id="{69030509-7BA4-4FFC-9A1B-BD607AFAC61E}"/>
              </a:ext>
            </a:extLst>
          </p:cNvPr>
          <p:cNvSpPr txBox="1">
            <a:spLocks/>
          </p:cNvSpPr>
          <p:nvPr/>
        </p:nvSpPr>
        <p:spPr>
          <a:xfrm>
            <a:off x="1492356" y="203815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t>CURRENT PLATFORM</a:t>
            </a:r>
          </a:p>
        </p:txBody>
      </p:sp>
      <p:sp>
        <p:nvSpPr>
          <p:cNvPr id="46" name="TextBox 45">
            <a:extLst>
              <a:ext uri="{FF2B5EF4-FFF2-40B4-BE49-F238E27FC236}">
                <a16:creationId xmlns:a16="http://schemas.microsoft.com/office/drawing/2014/main" id="{CDFBD5D0-E7C3-4B17-AA4B-968EF051A3EF}"/>
              </a:ext>
            </a:extLst>
          </p:cNvPr>
          <p:cNvSpPr txBox="1"/>
          <p:nvPr/>
        </p:nvSpPr>
        <p:spPr>
          <a:xfrm>
            <a:off x="1222326" y="5398598"/>
            <a:ext cx="6975775" cy="1077218"/>
          </a:xfrm>
          <a:prstGeom prst="rect">
            <a:avLst/>
          </a:prstGeom>
          <a:noFill/>
        </p:spPr>
        <p:txBody>
          <a:bodyPr wrap="square" rtlCol="0">
            <a:spAutoFit/>
          </a:bodyPr>
          <a:lstStyle/>
          <a:p>
            <a:pPr marL="457200" indent="-457200">
              <a:buFont typeface="Wingdings" panose="05000000000000000000" pitchFamily="2" charset="2"/>
              <a:buChar char="§"/>
            </a:pPr>
            <a:r>
              <a:rPr lang="en-US" dirty="0">
                <a:solidFill>
                  <a:srgbClr val="000000"/>
                </a:solidFill>
              </a:rPr>
              <a:t>Processes Morningstar’s analyst reports</a:t>
            </a:r>
          </a:p>
        </p:txBody>
      </p:sp>
      <p:sp>
        <p:nvSpPr>
          <p:cNvPr id="47" name="TextBox 46">
            <a:extLst>
              <a:ext uri="{FF2B5EF4-FFF2-40B4-BE49-F238E27FC236}">
                <a16:creationId xmlns:a16="http://schemas.microsoft.com/office/drawing/2014/main" id="{8B4BFE4B-DCCE-4E2D-8E57-4225030C1667}"/>
              </a:ext>
            </a:extLst>
          </p:cNvPr>
          <p:cNvSpPr txBox="1"/>
          <p:nvPr/>
        </p:nvSpPr>
        <p:spPr>
          <a:xfrm>
            <a:off x="9728271" y="5398598"/>
            <a:ext cx="7830870" cy="1077218"/>
          </a:xfrm>
          <a:prstGeom prst="rect">
            <a:avLst/>
          </a:prstGeom>
          <a:noFill/>
        </p:spPr>
        <p:txBody>
          <a:bodyPr wrap="square" rtlCol="0">
            <a:spAutoFit/>
          </a:bodyPr>
          <a:lstStyle/>
          <a:p>
            <a:pPr marL="457200" indent="-457200">
              <a:buFont typeface="Wingdings" panose="05000000000000000000" pitchFamily="2" charset="2"/>
              <a:buChar char="§"/>
            </a:pPr>
            <a:r>
              <a:rPr lang="en-US" dirty="0">
                <a:solidFill>
                  <a:srgbClr val="000000"/>
                </a:solidFill>
              </a:rPr>
              <a:t>Expand beyond analyst reports to other emotional data: news, twitter, etc.</a:t>
            </a:r>
          </a:p>
        </p:txBody>
      </p:sp>
      <p:sp>
        <p:nvSpPr>
          <p:cNvPr id="48" name="Isosceles Triangle 47">
            <a:extLst>
              <a:ext uri="{FF2B5EF4-FFF2-40B4-BE49-F238E27FC236}">
                <a16:creationId xmlns:a16="http://schemas.microsoft.com/office/drawing/2014/main" id="{6F4E3ED2-F9B6-4C81-8CF1-926813375D9E}"/>
              </a:ext>
            </a:extLst>
          </p:cNvPr>
          <p:cNvSpPr/>
          <p:nvPr/>
        </p:nvSpPr>
        <p:spPr>
          <a:xfrm rot="5400000">
            <a:off x="7984540" y="5662509"/>
            <a:ext cx="1482262" cy="360040"/>
          </a:xfrm>
          <a:prstGeom prst="triangle">
            <a:avLst/>
          </a:prstGeom>
          <a:solidFill>
            <a:srgbClr val="F0EAF5"/>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50" name="TextBox 49">
            <a:extLst>
              <a:ext uri="{FF2B5EF4-FFF2-40B4-BE49-F238E27FC236}">
                <a16:creationId xmlns:a16="http://schemas.microsoft.com/office/drawing/2014/main" id="{32580812-EF2F-45B2-8CA2-5EB69AB243CF}"/>
              </a:ext>
            </a:extLst>
          </p:cNvPr>
          <p:cNvSpPr txBox="1"/>
          <p:nvPr/>
        </p:nvSpPr>
        <p:spPr>
          <a:xfrm>
            <a:off x="1164831" y="7716135"/>
            <a:ext cx="6975775" cy="584775"/>
          </a:xfrm>
          <a:prstGeom prst="rect">
            <a:avLst/>
          </a:prstGeom>
          <a:noFill/>
        </p:spPr>
        <p:txBody>
          <a:bodyPr wrap="square" rtlCol="0">
            <a:spAutoFit/>
          </a:bodyPr>
          <a:lstStyle/>
          <a:p>
            <a:pPr marL="457200" indent="-457200">
              <a:buFont typeface="Wingdings" panose="05000000000000000000" pitchFamily="2" charset="2"/>
              <a:buChar char="§"/>
            </a:pPr>
            <a:r>
              <a:rPr lang="en-US" dirty="0">
                <a:solidFill>
                  <a:srgbClr val="000000"/>
                </a:solidFill>
              </a:rPr>
              <a:t>Focuses on US-based companies</a:t>
            </a:r>
          </a:p>
        </p:txBody>
      </p:sp>
      <p:sp>
        <p:nvSpPr>
          <p:cNvPr id="51" name="TextBox 50">
            <a:extLst>
              <a:ext uri="{FF2B5EF4-FFF2-40B4-BE49-F238E27FC236}">
                <a16:creationId xmlns:a16="http://schemas.microsoft.com/office/drawing/2014/main" id="{51F88828-7A07-47FF-9160-E9DDFE0EF1FA}"/>
              </a:ext>
            </a:extLst>
          </p:cNvPr>
          <p:cNvSpPr txBox="1"/>
          <p:nvPr/>
        </p:nvSpPr>
        <p:spPr>
          <a:xfrm>
            <a:off x="9670776" y="7716135"/>
            <a:ext cx="8113390" cy="1077218"/>
          </a:xfrm>
          <a:prstGeom prst="rect">
            <a:avLst/>
          </a:prstGeom>
          <a:noFill/>
        </p:spPr>
        <p:txBody>
          <a:bodyPr wrap="square" rtlCol="0">
            <a:spAutoFit/>
          </a:bodyPr>
          <a:lstStyle/>
          <a:p>
            <a:pPr marL="457200" indent="-457200">
              <a:buFont typeface="Wingdings" panose="05000000000000000000" pitchFamily="2" charset="2"/>
              <a:buChar char="§"/>
            </a:pPr>
            <a:r>
              <a:rPr lang="en-US" dirty="0">
                <a:solidFill>
                  <a:srgbClr val="000000"/>
                </a:solidFill>
              </a:rPr>
              <a:t>Predict for companies traded in international stock exchanges</a:t>
            </a:r>
          </a:p>
        </p:txBody>
      </p:sp>
      <p:sp>
        <p:nvSpPr>
          <p:cNvPr id="52" name="Isosceles Triangle 51">
            <a:extLst>
              <a:ext uri="{FF2B5EF4-FFF2-40B4-BE49-F238E27FC236}">
                <a16:creationId xmlns:a16="http://schemas.microsoft.com/office/drawing/2014/main" id="{F92640CD-50CC-4F34-9F9B-E26365E0C007}"/>
              </a:ext>
            </a:extLst>
          </p:cNvPr>
          <p:cNvSpPr/>
          <p:nvPr/>
        </p:nvSpPr>
        <p:spPr>
          <a:xfrm rot="5400000">
            <a:off x="7927045" y="7980046"/>
            <a:ext cx="1482262" cy="360040"/>
          </a:xfrm>
          <a:prstGeom prst="triangle">
            <a:avLst/>
          </a:prstGeom>
          <a:solidFill>
            <a:srgbClr val="F0EAF5"/>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Tree>
    <p:extLst>
      <p:ext uri="{BB962C8B-B14F-4D97-AF65-F5344CB8AC3E}">
        <p14:creationId xmlns:p14="http://schemas.microsoft.com/office/powerpoint/2010/main" val="3465351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547251" y="372970"/>
            <a:ext cx="17506945" cy="1125125"/>
          </a:xfrm>
        </p:spPr>
        <p:txBody>
          <a:bodyPr/>
          <a:lstStyle/>
          <a:p>
            <a:r>
              <a:rPr lang="en-US" spc="0" dirty="0"/>
              <a:t>APPENDIX</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17</a:t>
            </a:fld>
            <a:endParaRPr lang="en-US" dirty="0"/>
          </a:p>
        </p:txBody>
      </p:sp>
      <p:pic>
        <p:nvPicPr>
          <p:cNvPr id="23" name="Picture 22">
            <a:extLst>
              <a:ext uri="{FF2B5EF4-FFF2-40B4-BE49-F238E27FC236}">
                <a16:creationId xmlns:a16="http://schemas.microsoft.com/office/drawing/2014/main" id="{7A10BF6A-FD89-4FE3-BE94-B3E89D89DAD3}"/>
              </a:ext>
            </a:extLst>
          </p:cNvPr>
          <p:cNvPicPr>
            <a:picLocks noChangeAspect="1"/>
          </p:cNvPicPr>
          <p:nvPr/>
        </p:nvPicPr>
        <p:blipFill>
          <a:blip r:embed="rId2"/>
          <a:stretch>
            <a:fillRect/>
          </a:stretch>
        </p:blipFill>
        <p:spPr>
          <a:xfrm>
            <a:off x="15809729" y="9637394"/>
            <a:ext cx="1299362" cy="546666"/>
          </a:xfrm>
          <a:prstGeom prst="rect">
            <a:avLst/>
          </a:prstGeom>
        </p:spPr>
      </p:pic>
      <p:pic>
        <p:nvPicPr>
          <p:cNvPr id="5" name="Picture Placeholder 19">
            <a:extLst>
              <a:ext uri="{FF2B5EF4-FFF2-40B4-BE49-F238E27FC236}">
                <a16:creationId xmlns:a16="http://schemas.microsoft.com/office/drawing/2014/main" id="{B9794620-ECAC-421B-AA94-FECA3B30C305}"/>
              </a:ext>
            </a:extLst>
          </p:cNvPr>
          <p:cNvPicPr>
            <a:picLocks noChangeAspect="1"/>
          </p:cNvPicPr>
          <p:nvPr/>
        </p:nvPicPr>
        <p:blipFill>
          <a:blip r:embed="rId3">
            <a:extLst>
              <a:ext uri="{28A0092B-C50C-407E-A947-70E740481C1C}">
                <a14:useLocalDpi xmlns:a14="http://schemas.microsoft.com/office/drawing/2010/main" val="0"/>
              </a:ext>
            </a:extLst>
          </a:blip>
          <a:srcRect t="100" b="100"/>
          <a:stretch>
            <a:fillRect/>
          </a:stretch>
        </p:blipFill>
        <p:spPr>
          <a:xfrm>
            <a:off x="5002747" y="2007698"/>
            <a:ext cx="7560839" cy="7561492"/>
          </a:xfrm>
          <a:prstGeom prst="ellipse">
            <a:avLst/>
          </a:prstGeom>
        </p:spPr>
      </p:pic>
    </p:spTree>
    <p:extLst>
      <p:ext uri="{BB962C8B-B14F-4D97-AF65-F5344CB8AC3E}">
        <p14:creationId xmlns:p14="http://schemas.microsoft.com/office/powerpoint/2010/main" val="1421206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423487" y="372970"/>
            <a:ext cx="18047005" cy="1125125"/>
          </a:xfrm>
        </p:spPr>
        <p:txBody>
          <a:bodyPr/>
          <a:lstStyle/>
          <a:p>
            <a:r>
              <a:rPr lang="en-US" spc="0" dirty="0"/>
              <a:t>A. General Sentiment Lexicon vs. Financial Lexicon</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18</a:t>
            </a:fld>
            <a:endParaRPr lang="en-US" dirty="0"/>
          </a:p>
        </p:txBody>
      </p:sp>
      <p:pic>
        <p:nvPicPr>
          <p:cNvPr id="23" name="Picture 22">
            <a:extLst>
              <a:ext uri="{FF2B5EF4-FFF2-40B4-BE49-F238E27FC236}">
                <a16:creationId xmlns:a16="http://schemas.microsoft.com/office/drawing/2014/main" id="{7A10BF6A-FD89-4FE3-BE94-B3E89D89DAD3}"/>
              </a:ext>
            </a:extLst>
          </p:cNvPr>
          <p:cNvPicPr>
            <a:picLocks noChangeAspect="1"/>
          </p:cNvPicPr>
          <p:nvPr/>
        </p:nvPicPr>
        <p:blipFill>
          <a:blip r:embed="rId3"/>
          <a:stretch>
            <a:fillRect/>
          </a:stretch>
        </p:blipFill>
        <p:spPr>
          <a:xfrm>
            <a:off x="15809729" y="9637394"/>
            <a:ext cx="1299362" cy="546666"/>
          </a:xfrm>
          <a:prstGeom prst="rect">
            <a:avLst/>
          </a:prstGeom>
        </p:spPr>
      </p:pic>
      <p:sp>
        <p:nvSpPr>
          <p:cNvPr id="5" name="テキスト プレースホルダー 18">
            <a:extLst>
              <a:ext uri="{FF2B5EF4-FFF2-40B4-BE49-F238E27FC236}">
                <a16:creationId xmlns:a16="http://schemas.microsoft.com/office/drawing/2014/main" id="{0ACE4C7F-89A1-40F3-BD85-A3955827406A}"/>
              </a:ext>
            </a:extLst>
          </p:cNvPr>
          <p:cNvSpPr txBox="1">
            <a:spLocks/>
          </p:cNvSpPr>
          <p:nvPr/>
        </p:nvSpPr>
        <p:spPr>
          <a:xfrm>
            <a:off x="997301" y="7206101"/>
            <a:ext cx="16449328" cy="1402784"/>
          </a:xfrm>
          <a:prstGeom prst="rect">
            <a:avLst/>
          </a:prstGeom>
          <a:ln w="19050">
            <a:solidFill>
              <a:schemeClr val="accent1"/>
            </a:solidFill>
          </a:ln>
        </p:spPr>
        <p:txBody>
          <a:bodyPr vert="horz" lIns="163275" tIns="81638" rIns="163275" bIns="81638" rtlCol="0" anchor="ctr">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kumimoji="1" lang="en-US" sz="3200" dirty="0">
                <a:solidFill>
                  <a:schemeClr val="accent1"/>
                </a:solidFill>
                <a:latin typeface="+mj-lt"/>
              </a:rPr>
              <a:t>Across all texts, the general sentiment score yields a higher sentiment score (more positive) for the analyst reports, compared to the financial lexicon</a:t>
            </a:r>
          </a:p>
        </p:txBody>
      </p:sp>
      <p:pic>
        <p:nvPicPr>
          <p:cNvPr id="3" name="Picture 2">
            <a:extLst>
              <a:ext uri="{FF2B5EF4-FFF2-40B4-BE49-F238E27FC236}">
                <a16:creationId xmlns:a16="http://schemas.microsoft.com/office/drawing/2014/main" id="{B12785D1-6410-40EA-B929-D7649CF37347}"/>
              </a:ext>
            </a:extLst>
          </p:cNvPr>
          <p:cNvPicPr>
            <a:picLocks noChangeAspect="1"/>
          </p:cNvPicPr>
          <p:nvPr/>
        </p:nvPicPr>
        <p:blipFill>
          <a:blip r:embed="rId4"/>
          <a:stretch>
            <a:fillRect/>
          </a:stretch>
        </p:blipFill>
        <p:spPr>
          <a:xfrm>
            <a:off x="6611674" y="2956481"/>
            <a:ext cx="5063064" cy="3590174"/>
          </a:xfrm>
          <a:prstGeom prst="rect">
            <a:avLst/>
          </a:prstGeom>
        </p:spPr>
      </p:pic>
      <p:pic>
        <p:nvPicPr>
          <p:cNvPr id="6" name="Picture 5">
            <a:extLst>
              <a:ext uri="{FF2B5EF4-FFF2-40B4-BE49-F238E27FC236}">
                <a16:creationId xmlns:a16="http://schemas.microsoft.com/office/drawing/2014/main" id="{8DDD7258-1B23-4A9C-A9E1-484F49AE3065}"/>
              </a:ext>
            </a:extLst>
          </p:cNvPr>
          <p:cNvPicPr>
            <a:picLocks noChangeAspect="1"/>
          </p:cNvPicPr>
          <p:nvPr/>
        </p:nvPicPr>
        <p:blipFill>
          <a:blip r:embed="rId5"/>
          <a:stretch>
            <a:fillRect/>
          </a:stretch>
        </p:blipFill>
        <p:spPr>
          <a:xfrm>
            <a:off x="637262" y="2893250"/>
            <a:ext cx="5400600" cy="3668106"/>
          </a:xfrm>
          <a:prstGeom prst="rect">
            <a:avLst/>
          </a:prstGeom>
        </p:spPr>
      </p:pic>
      <p:pic>
        <p:nvPicPr>
          <p:cNvPr id="7" name="Picture 6">
            <a:extLst>
              <a:ext uri="{FF2B5EF4-FFF2-40B4-BE49-F238E27FC236}">
                <a16:creationId xmlns:a16="http://schemas.microsoft.com/office/drawing/2014/main" id="{C87368C5-04F9-4F62-AB2F-FBBD8A875C40}"/>
              </a:ext>
            </a:extLst>
          </p:cNvPr>
          <p:cNvPicPr>
            <a:picLocks noChangeAspect="1"/>
          </p:cNvPicPr>
          <p:nvPr/>
        </p:nvPicPr>
        <p:blipFill>
          <a:blip r:embed="rId6"/>
          <a:stretch>
            <a:fillRect/>
          </a:stretch>
        </p:blipFill>
        <p:spPr>
          <a:xfrm>
            <a:off x="12473577" y="2893250"/>
            <a:ext cx="5159013" cy="3640292"/>
          </a:xfrm>
          <a:prstGeom prst="rect">
            <a:avLst/>
          </a:prstGeom>
        </p:spPr>
      </p:pic>
    </p:spTree>
    <p:extLst>
      <p:ext uri="{BB962C8B-B14F-4D97-AF65-F5344CB8AC3E}">
        <p14:creationId xmlns:p14="http://schemas.microsoft.com/office/powerpoint/2010/main" val="24345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423487" y="372970"/>
            <a:ext cx="18047005" cy="1125125"/>
          </a:xfrm>
        </p:spPr>
        <p:txBody>
          <a:bodyPr/>
          <a:lstStyle/>
          <a:p>
            <a:r>
              <a:rPr lang="en-US" spc="0" dirty="0"/>
              <a:t>B. TI Linear Regression Model Results (Candidate Model)</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19</a:t>
            </a:fld>
            <a:endParaRPr lang="en-US" dirty="0"/>
          </a:p>
        </p:txBody>
      </p:sp>
      <p:pic>
        <p:nvPicPr>
          <p:cNvPr id="23" name="Picture 22">
            <a:extLst>
              <a:ext uri="{FF2B5EF4-FFF2-40B4-BE49-F238E27FC236}">
                <a16:creationId xmlns:a16="http://schemas.microsoft.com/office/drawing/2014/main" id="{7A10BF6A-FD89-4FE3-BE94-B3E89D89DAD3}"/>
              </a:ext>
            </a:extLst>
          </p:cNvPr>
          <p:cNvPicPr>
            <a:picLocks noChangeAspect="1"/>
          </p:cNvPicPr>
          <p:nvPr/>
        </p:nvPicPr>
        <p:blipFill>
          <a:blip r:embed="rId3"/>
          <a:stretch>
            <a:fillRect/>
          </a:stretch>
        </p:blipFill>
        <p:spPr>
          <a:xfrm>
            <a:off x="15809729" y="9637394"/>
            <a:ext cx="1299362" cy="546666"/>
          </a:xfrm>
          <a:prstGeom prst="rect">
            <a:avLst/>
          </a:prstGeom>
        </p:spPr>
      </p:pic>
      <p:pic>
        <p:nvPicPr>
          <p:cNvPr id="11" name="Picture 10">
            <a:extLst>
              <a:ext uri="{FF2B5EF4-FFF2-40B4-BE49-F238E27FC236}">
                <a16:creationId xmlns:a16="http://schemas.microsoft.com/office/drawing/2014/main" id="{9C0238B6-14D9-4DC1-8B76-45042C803F1B}"/>
              </a:ext>
            </a:extLst>
          </p:cNvPr>
          <p:cNvPicPr>
            <a:picLocks noChangeAspect="1"/>
          </p:cNvPicPr>
          <p:nvPr/>
        </p:nvPicPr>
        <p:blipFill>
          <a:blip r:embed="rId4"/>
          <a:stretch>
            <a:fillRect/>
          </a:stretch>
        </p:blipFill>
        <p:spPr>
          <a:xfrm>
            <a:off x="3513767" y="2308185"/>
            <a:ext cx="12295962" cy="7058157"/>
          </a:xfrm>
          <a:prstGeom prst="rect">
            <a:avLst/>
          </a:prstGeom>
        </p:spPr>
      </p:pic>
    </p:spTree>
    <p:extLst>
      <p:ext uri="{BB962C8B-B14F-4D97-AF65-F5344CB8AC3E}">
        <p14:creationId xmlns:p14="http://schemas.microsoft.com/office/powerpoint/2010/main" val="59039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17079A3-1CE8-4EB8-A019-1EE5C0646615}"/>
              </a:ext>
            </a:extLst>
          </p:cNvPr>
          <p:cNvSpPr/>
          <p:nvPr/>
        </p:nvSpPr>
        <p:spPr>
          <a:xfrm>
            <a:off x="682266" y="2865333"/>
            <a:ext cx="8730970" cy="6030670"/>
          </a:xfrm>
          <a:prstGeom prst="rect">
            <a:avLst/>
          </a:prstGeom>
          <a:solidFill>
            <a:srgbClr val="F0EAF5"/>
          </a:solidFill>
          <a:ln w="38100" cmpd="sng">
            <a:solidFill>
              <a:srgbClr val="8140B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2000" dirty="0">
              <a:solidFill>
                <a:srgbClr val="8140B2"/>
              </a:solidFill>
            </a:endParaRPr>
          </a:p>
        </p:txBody>
      </p:sp>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637261" y="57935"/>
            <a:ext cx="17461940" cy="1125125"/>
          </a:xfrm>
        </p:spPr>
        <p:txBody>
          <a:bodyPr/>
          <a:lstStyle/>
          <a:p>
            <a:r>
              <a:rPr lang="en-US" spc="0" dirty="0">
                <a:solidFill>
                  <a:srgbClr val="8140B2"/>
                </a:solidFill>
              </a:rPr>
              <a:t>The stock market is a dynamic space; ~ $183B of stock traded daily across the two major US exchange markets</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p:txBody>
          <a:bodyPr/>
          <a:lstStyle/>
          <a:p>
            <a:fld id="{387164BF-D67A-46C0-81D2-5BAF67C00C80}" type="slidenum">
              <a:rPr lang="en-US" smtClean="0"/>
              <a:pPr/>
              <a:t>2</a:t>
            </a:fld>
            <a:endParaRPr lang="en-US" dirty="0"/>
          </a:p>
        </p:txBody>
      </p:sp>
      <p:pic>
        <p:nvPicPr>
          <p:cNvPr id="6" name="Picture 5">
            <a:extLst>
              <a:ext uri="{FF2B5EF4-FFF2-40B4-BE49-F238E27FC236}">
                <a16:creationId xmlns:a16="http://schemas.microsoft.com/office/drawing/2014/main" id="{35857AD6-EC7D-4EA7-B60C-9506F27AAAE7}"/>
              </a:ext>
            </a:extLst>
          </p:cNvPr>
          <p:cNvPicPr>
            <a:picLocks noChangeAspect="1"/>
          </p:cNvPicPr>
          <p:nvPr/>
        </p:nvPicPr>
        <p:blipFill>
          <a:blip r:embed="rId3"/>
          <a:stretch>
            <a:fillRect/>
          </a:stretch>
        </p:blipFill>
        <p:spPr>
          <a:xfrm>
            <a:off x="9947475" y="3367243"/>
            <a:ext cx="712806" cy="722810"/>
          </a:xfrm>
          <a:prstGeom prst="rect">
            <a:avLst/>
          </a:prstGeom>
        </p:spPr>
      </p:pic>
      <p:sp>
        <p:nvSpPr>
          <p:cNvPr id="7" name="テキスト プレースホルダー 20">
            <a:extLst>
              <a:ext uri="{FF2B5EF4-FFF2-40B4-BE49-F238E27FC236}">
                <a16:creationId xmlns:a16="http://schemas.microsoft.com/office/drawing/2014/main" id="{31DBCA9F-EE9D-4B4E-AE0C-620F58DAB608}"/>
              </a:ext>
            </a:extLst>
          </p:cNvPr>
          <p:cNvSpPr txBox="1">
            <a:spLocks/>
          </p:cNvSpPr>
          <p:nvPr/>
        </p:nvSpPr>
        <p:spPr>
          <a:xfrm>
            <a:off x="10898785" y="3253289"/>
            <a:ext cx="6975775" cy="591699"/>
          </a:xfrm>
          <a:prstGeom prst="rect">
            <a:avLst/>
          </a:prstGeom>
          <a:ln>
            <a:noFill/>
          </a:ln>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nSpc>
                <a:spcPct val="120000"/>
              </a:lnSpc>
            </a:pPr>
            <a:r>
              <a:rPr kumimoji="1" lang="en-US" altLang="ja-JP" sz="2800" dirty="0">
                <a:solidFill>
                  <a:srgbClr val="8140B2"/>
                </a:solidFill>
                <a:latin typeface="+mj-lt"/>
              </a:rPr>
              <a:t>NEW YORK STOCK EXCHANGE (NYSE)</a:t>
            </a:r>
            <a:endParaRPr kumimoji="1" lang="ja-JP" altLang="en-US" sz="2800" dirty="0">
              <a:solidFill>
                <a:srgbClr val="8140B2"/>
              </a:solidFill>
              <a:latin typeface="+mj-lt"/>
            </a:endParaRPr>
          </a:p>
        </p:txBody>
      </p:sp>
      <p:sp>
        <p:nvSpPr>
          <p:cNvPr id="8" name="テキスト プレースホルダー 20">
            <a:extLst>
              <a:ext uri="{FF2B5EF4-FFF2-40B4-BE49-F238E27FC236}">
                <a16:creationId xmlns:a16="http://schemas.microsoft.com/office/drawing/2014/main" id="{9F49F086-5E05-482B-9E7A-B92D2D69FED8}"/>
              </a:ext>
            </a:extLst>
          </p:cNvPr>
          <p:cNvSpPr txBox="1">
            <a:spLocks/>
          </p:cNvSpPr>
          <p:nvPr/>
        </p:nvSpPr>
        <p:spPr>
          <a:xfrm>
            <a:off x="11009904" y="3855205"/>
            <a:ext cx="6594242" cy="1063270"/>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342900" indent="-342900">
              <a:buFont typeface="Wingdings" panose="05000000000000000000" pitchFamily="2" charset="2"/>
              <a:buChar char="§"/>
            </a:pPr>
            <a:r>
              <a:rPr lang="en-US" dirty="0">
                <a:solidFill>
                  <a:srgbClr val="000000"/>
                </a:solidFill>
              </a:rPr>
              <a:t>2649</a:t>
            </a:r>
            <a:r>
              <a:rPr kumimoji="1" lang="en-US" altLang="ja-JP" dirty="0">
                <a:solidFill>
                  <a:srgbClr val="000000"/>
                </a:solidFill>
              </a:rPr>
              <a:t> Companies</a:t>
            </a:r>
          </a:p>
          <a:p>
            <a:pPr marL="342900" indent="-342900">
              <a:buFont typeface="Wingdings" panose="05000000000000000000" pitchFamily="2" charset="2"/>
              <a:buChar char="§"/>
            </a:pPr>
            <a:r>
              <a:rPr kumimoji="1" lang="en-US" altLang="ja-JP" dirty="0">
                <a:solidFill>
                  <a:srgbClr val="000000"/>
                </a:solidFill>
              </a:rPr>
              <a:t>Total Market Cap: $</a:t>
            </a:r>
            <a:r>
              <a:rPr lang="en-US" dirty="0">
                <a:solidFill>
                  <a:srgbClr val="000000"/>
                </a:solidFill>
              </a:rPr>
              <a:t>28.52 trillion</a:t>
            </a:r>
            <a:endParaRPr kumimoji="1" lang="en-US" altLang="ja-JP" dirty="0">
              <a:solidFill>
                <a:srgbClr val="000000"/>
              </a:solidFill>
            </a:endParaRPr>
          </a:p>
          <a:p>
            <a:pPr marL="342900" indent="-342900">
              <a:buFont typeface="Wingdings" panose="05000000000000000000" pitchFamily="2" charset="2"/>
              <a:buChar char="§"/>
            </a:pPr>
            <a:r>
              <a:rPr kumimoji="1" lang="en-US" altLang="ja-JP" dirty="0">
                <a:solidFill>
                  <a:srgbClr val="000000"/>
                </a:solidFill>
              </a:rPr>
              <a:t>Daily Volume: 1.9 billion transactions, $90 billion</a:t>
            </a:r>
            <a:endParaRPr kumimoji="1" lang="ja-JP" altLang="en-US" dirty="0">
              <a:solidFill>
                <a:srgbClr val="000000"/>
              </a:solidFill>
            </a:endParaRPr>
          </a:p>
        </p:txBody>
      </p:sp>
      <p:pic>
        <p:nvPicPr>
          <p:cNvPr id="10" name="Picture 9">
            <a:extLst>
              <a:ext uri="{FF2B5EF4-FFF2-40B4-BE49-F238E27FC236}">
                <a16:creationId xmlns:a16="http://schemas.microsoft.com/office/drawing/2014/main" id="{1BA2AB6D-3B52-4555-9204-68E3CFD79E44}"/>
              </a:ext>
            </a:extLst>
          </p:cNvPr>
          <p:cNvPicPr>
            <a:picLocks noChangeAspect="1"/>
          </p:cNvPicPr>
          <p:nvPr/>
        </p:nvPicPr>
        <p:blipFill>
          <a:blip r:embed="rId4"/>
          <a:stretch>
            <a:fillRect/>
          </a:stretch>
        </p:blipFill>
        <p:spPr>
          <a:xfrm>
            <a:off x="9965035" y="6285476"/>
            <a:ext cx="789316" cy="761376"/>
          </a:xfrm>
          <a:prstGeom prst="rect">
            <a:avLst/>
          </a:prstGeom>
        </p:spPr>
      </p:pic>
      <p:sp>
        <p:nvSpPr>
          <p:cNvPr id="11" name="テキスト プレースホルダー 20">
            <a:extLst>
              <a:ext uri="{FF2B5EF4-FFF2-40B4-BE49-F238E27FC236}">
                <a16:creationId xmlns:a16="http://schemas.microsoft.com/office/drawing/2014/main" id="{CAC0EA4A-1E1C-4CF0-A10A-667F9D07A1C1}"/>
              </a:ext>
            </a:extLst>
          </p:cNvPr>
          <p:cNvSpPr txBox="1">
            <a:spLocks/>
          </p:cNvSpPr>
          <p:nvPr/>
        </p:nvSpPr>
        <p:spPr>
          <a:xfrm>
            <a:off x="10898735" y="6088604"/>
            <a:ext cx="6975775" cy="591699"/>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nSpc>
                <a:spcPct val="120000"/>
              </a:lnSpc>
            </a:pPr>
            <a:r>
              <a:rPr kumimoji="1" lang="en-US" sz="2800" dirty="0">
                <a:solidFill>
                  <a:srgbClr val="8140B2"/>
                </a:solidFill>
              </a:rPr>
              <a:t>NASDAQ STOCK MARKET (NASDAQ)</a:t>
            </a:r>
            <a:endParaRPr kumimoji="1" lang="ja-JP" altLang="en-US" sz="2800" dirty="0">
              <a:solidFill>
                <a:srgbClr val="8140B2"/>
              </a:solidFill>
              <a:latin typeface="+mj-lt"/>
            </a:endParaRPr>
          </a:p>
        </p:txBody>
      </p:sp>
      <p:sp>
        <p:nvSpPr>
          <p:cNvPr id="12" name="テキスト プレースホルダー 20">
            <a:extLst>
              <a:ext uri="{FF2B5EF4-FFF2-40B4-BE49-F238E27FC236}">
                <a16:creationId xmlns:a16="http://schemas.microsoft.com/office/drawing/2014/main" id="{ACED8A92-E6EF-47F7-BC40-69AFD0BB7D34}"/>
              </a:ext>
            </a:extLst>
          </p:cNvPr>
          <p:cNvSpPr txBox="1">
            <a:spLocks/>
          </p:cNvSpPr>
          <p:nvPr/>
        </p:nvSpPr>
        <p:spPr>
          <a:xfrm>
            <a:off x="11009854" y="6690520"/>
            <a:ext cx="6594292" cy="1063270"/>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342900" indent="-342900">
              <a:buFont typeface="Wingdings" panose="05000000000000000000" pitchFamily="2" charset="2"/>
              <a:buChar char="§"/>
            </a:pPr>
            <a:r>
              <a:rPr kumimoji="1" lang="en-US" altLang="ja-JP" dirty="0">
                <a:solidFill>
                  <a:srgbClr val="000000"/>
                </a:solidFill>
              </a:rPr>
              <a:t>3440 Companies</a:t>
            </a:r>
          </a:p>
          <a:p>
            <a:pPr marL="342900" indent="-342900">
              <a:buFont typeface="Wingdings" panose="05000000000000000000" pitchFamily="2" charset="2"/>
              <a:buChar char="§"/>
            </a:pPr>
            <a:r>
              <a:rPr kumimoji="1" lang="en-US" altLang="ja-JP" dirty="0">
                <a:solidFill>
                  <a:srgbClr val="000000"/>
                </a:solidFill>
              </a:rPr>
              <a:t>Total Market Cap: $10.82 trillion</a:t>
            </a:r>
          </a:p>
          <a:p>
            <a:pPr marL="342900" indent="-342900">
              <a:buFont typeface="Wingdings" panose="05000000000000000000" pitchFamily="2" charset="2"/>
              <a:buChar char="§"/>
            </a:pPr>
            <a:r>
              <a:rPr kumimoji="1" lang="en-US" altLang="ja-JP" dirty="0">
                <a:solidFill>
                  <a:srgbClr val="000000"/>
                </a:solidFill>
              </a:rPr>
              <a:t>Daily Volume: 1.6 billion transactions, $93 billion</a:t>
            </a:r>
            <a:endParaRPr kumimoji="1" lang="ja-JP" altLang="en-US" dirty="0">
              <a:solidFill>
                <a:srgbClr val="000000"/>
              </a:solidFill>
            </a:endParaRPr>
          </a:p>
        </p:txBody>
      </p:sp>
      <p:sp>
        <p:nvSpPr>
          <p:cNvPr id="15" name="Rectangle 14">
            <a:extLst>
              <a:ext uri="{FF2B5EF4-FFF2-40B4-BE49-F238E27FC236}">
                <a16:creationId xmlns:a16="http://schemas.microsoft.com/office/drawing/2014/main" id="{35833F4D-CB9D-462D-978D-D8BC8573FB16}"/>
              </a:ext>
            </a:extLst>
          </p:cNvPr>
          <p:cNvSpPr/>
          <p:nvPr/>
        </p:nvSpPr>
        <p:spPr>
          <a:xfrm>
            <a:off x="862286" y="3343300"/>
            <a:ext cx="2327179" cy="4998488"/>
          </a:xfrm>
          <a:prstGeom prst="rect">
            <a:avLst/>
          </a:prstGeom>
          <a:noFill/>
          <a:ln w="38100" cmpd="sng">
            <a:solidFill>
              <a:srgbClr val="8140B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dirty="0">
                <a:solidFill>
                  <a:srgbClr val="000000"/>
                </a:solidFill>
              </a:rPr>
              <a:t>Publicly </a:t>
            </a:r>
          </a:p>
          <a:p>
            <a:pPr algn="ctr"/>
            <a:r>
              <a:rPr kumimoji="1" lang="en-US" sz="2400" dirty="0">
                <a:solidFill>
                  <a:srgbClr val="000000"/>
                </a:solidFill>
              </a:rPr>
              <a:t>Traded Companies</a:t>
            </a:r>
          </a:p>
        </p:txBody>
      </p:sp>
      <p:pic>
        <p:nvPicPr>
          <p:cNvPr id="17" name="Picture 16">
            <a:extLst>
              <a:ext uri="{FF2B5EF4-FFF2-40B4-BE49-F238E27FC236}">
                <a16:creationId xmlns:a16="http://schemas.microsoft.com/office/drawing/2014/main" id="{F09B7CF5-021A-4D08-9697-FF34CB1B2D7D}"/>
              </a:ext>
            </a:extLst>
          </p:cNvPr>
          <p:cNvPicPr>
            <a:picLocks noChangeAspect="1"/>
          </p:cNvPicPr>
          <p:nvPr/>
        </p:nvPicPr>
        <p:blipFill>
          <a:blip r:embed="rId5">
            <a:duotone>
              <a:schemeClr val="bg2">
                <a:shade val="45000"/>
                <a:satMod val="135000"/>
              </a:schemeClr>
              <a:prstClr val="white"/>
            </a:duotone>
          </a:blip>
          <a:stretch>
            <a:fillRect/>
          </a:stretch>
        </p:blipFill>
        <p:spPr>
          <a:xfrm>
            <a:off x="7565732" y="3720195"/>
            <a:ext cx="1049417" cy="1015428"/>
          </a:xfrm>
          <a:prstGeom prst="rect">
            <a:avLst/>
          </a:prstGeom>
        </p:spPr>
      </p:pic>
      <p:pic>
        <p:nvPicPr>
          <p:cNvPr id="18" name="Picture 17">
            <a:extLst>
              <a:ext uri="{FF2B5EF4-FFF2-40B4-BE49-F238E27FC236}">
                <a16:creationId xmlns:a16="http://schemas.microsoft.com/office/drawing/2014/main" id="{11D01629-776F-4EA0-900B-8A9645317CE1}"/>
              </a:ext>
            </a:extLst>
          </p:cNvPr>
          <p:cNvPicPr>
            <a:picLocks noChangeAspect="1"/>
          </p:cNvPicPr>
          <p:nvPr/>
        </p:nvPicPr>
        <p:blipFill>
          <a:blip r:embed="rId6">
            <a:duotone>
              <a:schemeClr val="bg2">
                <a:shade val="45000"/>
                <a:satMod val="135000"/>
              </a:schemeClr>
              <a:prstClr val="white"/>
            </a:duotone>
          </a:blip>
          <a:stretch>
            <a:fillRect/>
          </a:stretch>
        </p:blipFill>
        <p:spPr>
          <a:xfrm>
            <a:off x="7565732" y="6268626"/>
            <a:ext cx="972716" cy="830996"/>
          </a:xfrm>
          <a:prstGeom prst="rect">
            <a:avLst/>
          </a:prstGeom>
        </p:spPr>
      </p:pic>
      <p:sp>
        <p:nvSpPr>
          <p:cNvPr id="19" name="TextBox 18">
            <a:extLst>
              <a:ext uri="{FF2B5EF4-FFF2-40B4-BE49-F238E27FC236}">
                <a16:creationId xmlns:a16="http://schemas.microsoft.com/office/drawing/2014/main" id="{DE574FE3-33F2-454F-A61C-1E64AA20904B}"/>
              </a:ext>
            </a:extLst>
          </p:cNvPr>
          <p:cNvSpPr txBox="1"/>
          <p:nvPr/>
        </p:nvSpPr>
        <p:spPr>
          <a:xfrm>
            <a:off x="6935964" y="4843708"/>
            <a:ext cx="2292852" cy="830997"/>
          </a:xfrm>
          <a:prstGeom prst="rect">
            <a:avLst/>
          </a:prstGeom>
          <a:noFill/>
        </p:spPr>
        <p:txBody>
          <a:bodyPr wrap="square" rtlCol="0">
            <a:spAutoFit/>
          </a:bodyPr>
          <a:lstStyle/>
          <a:p>
            <a:pPr algn="ctr"/>
            <a:r>
              <a:rPr lang="en-US" sz="2400" dirty="0">
                <a:solidFill>
                  <a:srgbClr val="000000"/>
                </a:solidFill>
              </a:rPr>
              <a:t>Institutional</a:t>
            </a:r>
          </a:p>
          <a:p>
            <a:pPr algn="ctr"/>
            <a:r>
              <a:rPr lang="en-US" sz="2400" dirty="0">
                <a:solidFill>
                  <a:srgbClr val="000000"/>
                </a:solidFill>
              </a:rPr>
              <a:t>Investors</a:t>
            </a:r>
          </a:p>
        </p:txBody>
      </p:sp>
      <p:sp>
        <p:nvSpPr>
          <p:cNvPr id="20" name="TextBox 19">
            <a:extLst>
              <a:ext uri="{FF2B5EF4-FFF2-40B4-BE49-F238E27FC236}">
                <a16:creationId xmlns:a16="http://schemas.microsoft.com/office/drawing/2014/main" id="{9F52EDC9-6A46-427A-9443-BD8288E702B2}"/>
              </a:ext>
            </a:extLst>
          </p:cNvPr>
          <p:cNvSpPr txBox="1"/>
          <p:nvPr/>
        </p:nvSpPr>
        <p:spPr>
          <a:xfrm>
            <a:off x="6940364" y="7207707"/>
            <a:ext cx="2292852" cy="830997"/>
          </a:xfrm>
          <a:prstGeom prst="rect">
            <a:avLst/>
          </a:prstGeom>
          <a:noFill/>
        </p:spPr>
        <p:txBody>
          <a:bodyPr wrap="square" rtlCol="0">
            <a:spAutoFit/>
          </a:bodyPr>
          <a:lstStyle/>
          <a:p>
            <a:pPr algn="ctr"/>
            <a:r>
              <a:rPr lang="en-US" sz="2400" dirty="0">
                <a:solidFill>
                  <a:srgbClr val="000000"/>
                </a:solidFill>
              </a:rPr>
              <a:t>Individual</a:t>
            </a:r>
          </a:p>
          <a:p>
            <a:pPr algn="ctr"/>
            <a:r>
              <a:rPr lang="en-US" sz="2400" dirty="0">
                <a:solidFill>
                  <a:srgbClr val="000000"/>
                </a:solidFill>
              </a:rPr>
              <a:t>Investors</a:t>
            </a:r>
          </a:p>
        </p:txBody>
      </p:sp>
      <p:sp>
        <p:nvSpPr>
          <p:cNvPr id="21" name="テキスト プレースホルダー 20">
            <a:extLst>
              <a:ext uri="{FF2B5EF4-FFF2-40B4-BE49-F238E27FC236}">
                <a16:creationId xmlns:a16="http://schemas.microsoft.com/office/drawing/2014/main" id="{08FAF680-C82E-47C2-A0C3-07223E5203ED}"/>
              </a:ext>
            </a:extLst>
          </p:cNvPr>
          <p:cNvSpPr txBox="1">
            <a:spLocks/>
          </p:cNvSpPr>
          <p:nvPr/>
        </p:nvSpPr>
        <p:spPr>
          <a:xfrm>
            <a:off x="2257441" y="8896003"/>
            <a:ext cx="5697625" cy="477967"/>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kumimoji="1" lang="en-US" altLang="ja-JP" sz="2400" dirty="0">
                <a:solidFill>
                  <a:srgbClr val="000000"/>
                </a:solidFill>
              </a:rPr>
              <a:t>Government (regulatory environment)</a:t>
            </a:r>
            <a:endParaRPr kumimoji="1" lang="ja-JP" altLang="en-US" sz="2400" dirty="0">
              <a:solidFill>
                <a:srgbClr val="000000"/>
              </a:solidFill>
            </a:endParaRPr>
          </a:p>
        </p:txBody>
      </p:sp>
      <p:sp>
        <p:nvSpPr>
          <p:cNvPr id="22" name="正方形/長方形 5">
            <a:extLst>
              <a:ext uri="{FF2B5EF4-FFF2-40B4-BE49-F238E27FC236}">
                <a16:creationId xmlns:a16="http://schemas.microsoft.com/office/drawing/2014/main" id="{336896B5-2555-48EF-8E35-F146DB1F426C}"/>
              </a:ext>
            </a:extLst>
          </p:cNvPr>
          <p:cNvSpPr/>
          <p:nvPr/>
        </p:nvSpPr>
        <p:spPr>
          <a:xfrm>
            <a:off x="3189465" y="4843708"/>
            <a:ext cx="3695596" cy="2144997"/>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rgbClr val="F0EAF5"/>
          </a:solidFill>
          <a:ln w="38100" cmpd="sng">
            <a:solidFill>
              <a:srgbClr val="8140B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TextBox 22">
            <a:extLst>
              <a:ext uri="{FF2B5EF4-FFF2-40B4-BE49-F238E27FC236}">
                <a16:creationId xmlns:a16="http://schemas.microsoft.com/office/drawing/2014/main" id="{0849CEBE-49F6-41DE-8362-9AE5B72EDDB2}"/>
              </a:ext>
            </a:extLst>
          </p:cNvPr>
          <p:cNvSpPr txBox="1"/>
          <p:nvPr/>
        </p:nvSpPr>
        <p:spPr>
          <a:xfrm>
            <a:off x="3248997" y="5666574"/>
            <a:ext cx="3371931" cy="461665"/>
          </a:xfrm>
          <a:prstGeom prst="rect">
            <a:avLst/>
          </a:prstGeom>
          <a:noFill/>
        </p:spPr>
        <p:txBody>
          <a:bodyPr wrap="square" rtlCol="0">
            <a:spAutoFit/>
          </a:bodyPr>
          <a:lstStyle/>
          <a:p>
            <a:pPr algn="ctr"/>
            <a:r>
              <a:rPr lang="en-US" sz="2400" dirty="0">
                <a:solidFill>
                  <a:srgbClr val="000000"/>
                </a:solidFill>
              </a:rPr>
              <a:t>Stockbrokers</a:t>
            </a:r>
          </a:p>
        </p:txBody>
      </p:sp>
      <p:sp>
        <p:nvSpPr>
          <p:cNvPr id="24" name="Rectangle 23">
            <a:extLst>
              <a:ext uri="{FF2B5EF4-FFF2-40B4-BE49-F238E27FC236}">
                <a16:creationId xmlns:a16="http://schemas.microsoft.com/office/drawing/2014/main" id="{34E551FE-A5C8-4D70-8AAD-D3545582ABA0}"/>
              </a:ext>
            </a:extLst>
          </p:cNvPr>
          <p:cNvSpPr/>
          <p:nvPr/>
        </p:nvSpPr>
        <p:spPr>
          <a:xfrm>
            <a:off x="3504501" y="7100490"/>
            <a:ext cx="3077702" cy="923330"/>
          </a:xfrm>
          <a:prstGeom prst="rect">
            <a:avLst/>
          </a:prstGeom>
        </p:spPr>
        <p:txBody>
          <a:bodyPr wrap="square">
            <a:spAutoFit/>
          </a:bodyPr>
          <a:lstStyle/>
          <a:p>
            <a:pPr algn="ctr"/>
            <a:r>
              <a:rPr lang="en-US" sz="1800" i="1" dirty="0">
                <a:solidFill>
                  <a:srgbClr val="000000"/>
                </a:solidFill>
              </a:rPr>
              <a:t>licensed professionals who buy and sell securities on behalf of investors</a:t>
            </a:r>
          </a:p>
        </p:txBody>
      </p:sp>
      <p:sp>
        <p:nvSpPr>
          <p:cNvPr id="16" name="Rectangle 15">
            <a:extLst>
              <a:ext uri="{FF2B5EF4-FFF2-40B4-BE49-F238E27FC236}">
                <a16:creationId xmlns:a16="http://schemas.microsoft.com/office/drawing/2014/main" id="{687ED4F1-8794-4D58-A9C9-B09838EA714F}"/>
              </a:ext>
            </a:extLst>
          </p:cNvPr>
          <p:cNvSpPr/>
          <p:nvPr/>
        </p:nvSpPr>
        <p:spPr>
          <a:xfrm>
            <a:off x="6901637" y="3400916"/>
            <a:ext cx="2327179" cy="4998488"/>
          </a:xfrm>
          <a:prstGeom prst="rect">
            <a:avLst/>
          </a:prstGeom>
          <a:noFill/>
          <a:ln w="38100" cmpd="sng">
            <a:solidFill>
              <a:srgbClr val="8140B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dirty="0">
              <a:solidFill>
                <a:schemeClr val="tx1"/>
              </a:solidFill>
            </a:endParaRPr>
          </a:p>
        </p:txBody>
      </p:sp>
    </p:spTree>
    <p:extLst>
      <p:ext uri="{BB962C8B-B14F-4D97-AF65-F5344CB8AC3E}">
        <p14:creationId xmlns:p14="http://schemas.microsoft.com/office/powerpoint/2010/main" val="2249064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423487" y="372970"/>
            <a:ext cx="18047005" cy="1125125"/>
          </a:xfrm>
        </p:spPr>
        <p:txBody>
          <a:bodyPr/>
          <a:lstStyle/>
          <a:p>
            <a:r>
              <a:rPr lang="en-US" spc="0" dirty="0"/>
              <a:t>C. T5 Linear Regression Model Results (Candidate Model)</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20</a:t>
            </a:fld>
            <a:endParaRPr lang="en-US" dirty="0"/>
          </a:p>
        </p:txBody>
      </p:sp>
      <p:pic>
        <p:nvPicPr>
          <p:cNvPr id="23" name="Picture 22">
            <a:extLst>
              <a:ext uri="{FF2B5EF4-FFF2-40B4-BE49-F238E27FC236}">
                <a16:creationId xmlns:a16="http://schemas.microsoft.com/office/drawing/2014/main" id="{7A10BF6A-FD89-4FE3-BE94-B3E89D89DAD3}"/>
              </a:ext>
            </a:extLst>
          </p:cNvPr>
          <p:cNvPicPr>
            <a:picLocks noChangeAspect="1"/>
          </p:cNvPicPr>
          <p:nvPr/>
        </p:nvPicPr>
        <p:blipFill>
          <a:blip r:embed="rId3"/>
          <a:stretch>
            <a:fillRect/>
          </a:stretch>
        </p:blipFill>
        <p:spPr>
          <a:xfrm>
            <a:off x="15809729" y="9637394"/>
            <a:ext cx="1299362" cy="546666"/>
          </a:xfrm>
          <a:prstGeom prst="rect">
            <a:avLst/>
          </a:prstGeom>
        </p:spPr>
      </p:pic>
      <p:pic>
        <p:nvPicPr>
          <p:cNvPr id="3" name="Picture 2">
            <a:extLst>
              <a:ext uri="{FF2B5EF4-FFF2-40B4-BE49-F238E27FC236}">
                <a16:creationId xmlns:a16="http://schemas.microsoft.com/office/drawing/2014/main" id="{B6068C13-77FF-4160-9E2C-0123BB7F82DB}"/>
              </a:ext>
            </a:extLst>
          </p:cNvPr>
          <p:cNvPicPr>
            <a:picLocks noChangeAspect="1"/>
          </p:cNvPicPr>
          <p:nvPr/>
        </p:nvPicPr>
        <p:blipFill>
          <a:blip r:embed="rId4"/>
          <a:stretch>
            <a:fillRect/>
          </a:stretch>
        </p:blipFill>
        <p:spPr>
          <a:xfrm>
            <a:off x="2932516" y="2218175"/>
            <a:ext cx="11756302" cy="7103162"/>
          </a:xfrm>
          <a:prstGeom prst="rect">
            <a:avLst/>
          </a:prstGeom>
        </p:spPr>
      </p:pic>
    </p:spTree>
    <p:extLst>
      <p:ext uri="{BB962C8B-B14F-4D97-AF65-F5344CB8AC3E}">
        <p14:creationId xmlns:p14="http://schemas.microsoft.com/office/powerpoint/2010/main" val="3631171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423487" y="372970"/>
            <a:ext cx="18047005" cy="1125125"/>
          </a:xfrm>
        </p:spPr>
        <p:txBody>
          <a:bodyPr/>
          <a:lstStyle/>
          <a:p>
            <a:r>
              <a:rPr lang="en-US" spc="0" dirty="0"/>
              <a:t>D. T30 Linear Regression Model Results</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21</a:t>
            </a:fld>
            <a:endParaRPr lang="en-US" dirty="0"/>
          </a:p>
        </p:txBody>
      </p:sp>
      <p:pic>
        <p:nvPicPr>
          <p:cNvPr id="23" name="Picture 22">
            <a:extLst>
              <a:ext uri="{FF2B5EF4-FFF2-40B4-BE49-F238E27FC236}">
                <a16:creationId xmlns:a16="http://schemas.microsoft.com/office/drawing/2014/main" id="{7A10BF6A-FD89-4FE3-BE94-B3E89D89DAD3}"/>
              </a:ext>
            </a:extLst>
          </p:cNvPr>
          <p:cNvPicPr>
            <a:picLocks noChangeAspect="1"/>
          </p:cNvPicPr>
          <p:nvPr/>
        </p:nvPicPr>
        <p:blipFill>
          <a:blip r:embed="rId3"/>
          <a:stretch>
            <a:fillRect/>
          </a:stretch>
        </p:blipFill>
        <p:spPr>
          <a:xfrm>
            <a:off x="15809729" y="9637394"/>
            <a:ext cx="1299362" cy="546666"/>
          </a:xfrm>
          <a:prstGeom prst="rect">
            <a:avLst/>
          </a:prstGeom>
        </p:spPr>
      </p:pic>
      <p:pic>
        <p:nvPicPr>
          <p:cNvPr id="5" name="Picture 4">
            <a:extLst>
              <a:ext uri="{FF2B5EF4-FFF2-40B4-BE49-F238E27FC236}">
                <a16:creationId xmlns:a16="http://schemas.microsoft.com/office/drawing/2014/main" id="{0DE8F2D6-32E8-43CD-A39C-296C41CBF9D7}"/>
              </a:ext>
            </a:extLst>
          </p:cNvPr>
          <p:cNvPicPr>
            <a:picLocks noChangeAspect="1"/>
          </p:cNvPicPr>
          <p:nvPr/>
        </p:nvPicPr>
        <p:blipFill>
          <a:blip r:embed="rId4"/>
          <a:stretch>
            <a:fillRect/>
          </a:stretch>
        </p:blipFill>
        <p:spPr>
          <a:xfrm>
            <a:off x="3562586" y="2353190"/>
            <a:ext cx="11648837" cy="6705745"/>
          </a:xfrm>
          <a:prstGeom prst="rect">
            <a:avLst/>
          </a:prstGeom>
        </p:spPr>
      </p:pic>
    </p:spTree>
    <p:extLst>
      <p:ext uri="{BB962C8B-B14F-4D97-AF65-F5344CB8AC3E}">
        <p14:creationId xmlns:p14="http://schemas.microsoft.com/office/powerpoint/2010/main" val="1941162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423487" y="372970"/>
            <a:ext cx="18047005" cy="1125125"/>
          </a:xfrm>
        </p:spPr>
        <p:txBody>
          <a:bodyPr/>
          <a:lstStyle/>
          <a:p>
            <a:r>
              <a:rPr lang="en-US" spc="0" dirty="0"/>
              <a:t>E. Logistic Regression Model for T1 and T5</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22</a:t>
            </a:fld>
            <a:endParaRPr lang="en-US" dirty="0"/>
          </a:p>
        </p:txBody>
      </p:sp>
      <p:pic>
        <p:nvPicPr>
          <p:cNvPr id="23" name="Picture 22">
            <a:extLst>
              <a:ext uri="{FF2B5EF4-FFF2-40B4-BE49-F238E27FC236}">
                <a16:creationId xmlns:a16="http://schemas.microsoft.com/office/drawing/2014/main" id="{7A10BF6A-FD89-4FE3-BE94-B3E89D89DAD3}"/>
              </a:ext>
            </a:extLst>
          </p:cNvPr>
          <p:cNvPicPr>
            <a:picLocks noChangeAspect="1"/>
          </p:cNvPicPr>
          <p:nvPr/>
        </p:nvPicPr>
        <p:blipFill>
          <a:blip r:embed="rId3"/>
          <a:stretch>
            <a:fillRect/>
          </a:stretch>
        </p:blipFill>
        <p:spPr>
          <a:xfrm>
            <a:off x="15809729" y="9637394"/>
            <a:ext cx="1299362" cy="546666"/>
          </a:xfrm>
          <a:prstGeom prst="rect">
            <a:avLst/>
          </a:prstGeom>
        </p:spPr>
      </p:pic>
      <p:sp>
        <p:nvSpPr>
          <p:cNvPr id="12" name="TextBox 11">
            <a:extLst>
              <a:ext uri="{FF2B5EF4-FFF2-40B4-BE49-F238E27FC236}">
                <a16:creationId xmlns:a16="http://schemas.microsoft.com/office/drawing/2014/main" id="{66F7E648-CCBA-4F5C-8341-6BD49B354CD7}"/>
              </a:ext>
            </a:extLst>
          </p:cNvPr>
          <p:cNvSpPr txBox="1"/>
          <p:nvPr/>
        </p:nvSpPr>
        <p:spPr>
          <a:xfrm>
            <a:off x="252839" y="9783950"/>
            <a:ext cx="15461097" cy="400110"/>
          </a:xfrm>
          <a:prstGeom prst="rect">
            <a:avLst/>
          </a:prstGeom>
          <a:noFill/>
        </p:spPr>
        <p:txBody>
          <a:bodyPr wrap="square" rtlCol="0">
            <a:spAutoFit/>
          </a:bodyPr>
          <a:lstStyle/>
          <a:p>
            <a:r>
              <a:rPr kumimoji="1" lang="en-US" sz="2000" dirty="0"/>
              <a:t>Notes. 1) Categories: Rise +/-  2% vs. No-Rise +/- 2% (includes both no changes to stock or drop to the stock price)</a:t>
            </a:r>
          </a:p>
        </p:txBody>
      </p:sp>
      <p:sp>
        <p:nvSpPr>
          <p:cNvPr id="14" name="テキスト プレースホルダー 11">
            <a:extLst>
              <a:ext uri="{FF2B5EF4-FFF2-40B4-BE49-F238E27FC236}">
                <a16:creationId xmlns:a16="http://schemas.microsoft.com/office/drawing/2014/main" id="{408E56B6-2EB8-48A0-B6E4-1E572187E414}"/>
              </a:ext>
            </a:extLst>
          </p:cNvPr>
          <p:cNvSpPr txBox="1">
            <a:spLocks/>
          </p:cNvSpPr>
          <p:nvPr/>
        </p:nvSpPr>
        <p:spPr>
          <a:xfrm>
            <a:off x="1492356" y="222429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t>T1 Logistic Model</a:t>
            </a:r>
          </a:p>
        </p:txBody>
      </p:sp>
      <p:sp>
        <p:nvSpPr>
          <p:cNvPr id="15" name="テキスト プレースホルダー 11">
            <a:extLst>
              <a:ext uri="{FF2B5EF4-FFF2-40B4-BE49-F238E27FC236}">
                <a16:creationId xmlns:a16="http://schemas.microsoft.com/office/drawing/2014/main" id="{0F2C2405-6D9E-4E9D-864E-39CB23748D15}"/>
              </a:ext>
            </a:extLst>
          </p:cNvPr>
          <p:cNvSpPr txBox="1">
            <a:spLocks/>
          </p:cNvSpPr>
          <p:nvPr/>
        </p:nvSpPr>
        <p:spPr>
          <a:xfrm>
            <a:off x="10493356" y="2224295"/>
            <a:ext cx="6120680" cy="848975"/>
          </a:xfrm>
          <a:prstGeom prst="rect">
            <a:avLst/>
          </a:prstGeom>
        </p:spPr>
        <p:txBody>
          <a:bodyPr anchor="b">
            <a:noAutofit/>
          </a:bodyPr>
          <a:lstStyle>
            <a:lvl1pPr marL="0" indent="0" algn="l" defTabSz="1632753" rtl="0" eaLnBrk="1" latinLnBrk="0" hangingPunct="1">
              <a:spcBef>
                <a:spcPts val="0"/>
              </a:spcBef>
              <a:buFont typeface="Arial" panose="020B0604020202020204" pitchFamily="34" charset="0"/>
              <a:buNone/>
              <a:defRPr sz="32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t>T5 Logistic Model</a:t>
            </a:r>
          </a:p>
        </p:txBody>
      </p:sp>
      <p:pic>
        <p:nvPicPr>
          <p:cNvPr id="16" name="Picture 15">
            <a:extLst>
              <a:ext uri="{FF2B5EF4-FFF2-40B4-BE49-F238E27FC236}">
                <a16:creationId xmlns:a16="http://schemas.microsoft.com/office/drawing/2014/main" id="{00194448-C52A-45EA-AA88-86BACF683DAD}"/>
              </a:ext>
            </a:extLst>
          </p:cNvPr>
          <p:cNvPicPr>
            <a:picLocks noChangeAspect="1"/>
          </p:cNvPicPr>
          <p:nvPr/>
        </p:nvPicPr>
        <p:blipFill>
          <a:blip r:embed="rId4"/>
          <a:stretch>
            <a:fillRect/>
          </a:stretch>
        </p:blipFill>
        <p:spPr>
          <a:xfrm>
            <a:off x="1222326" y="3208285"/>
            <a:ext cx="6915150" cy="4524375"/>
          </a:xfrm>
          <a:prstGeom prst="rect">
            <a:avLst/>
          </a:prstGeom>
        </p:spPr>
      </p:pic>
      <p:pic>
        <p:nvPicPr>
          <p:cNvPr id="17" name="Picture 16">
            <a:extLst>
              <a:ext uri="{FF2B5EF4-FFF2-40B4-BE49-F238E27FC236}">
                <a16:creationId xmlns:a16="http://schemas.microsoft.com/office/drawing/2014/main" id="{8A4B1E66-DFF9-49BE-870B-3AD2BF52EC57}"/>
              </a:ext>
            </a:extLst>
          </p:cNvPr>
          <p:cNvPicPr>
            <a:picLocks noChangeAspect="1"/>
          </p:cNvPicPr>
          <p:nvPr/>
        </p:nvPicPr>
        <p:blipFill>
          <a:blip r:embed="rId5"/>
          <a:stretch>
            <a:fillRect/>
          </a:stretch>
        </p:blipFill>
        <p:spPr>
          <a:xfrm>
            <a:off x="10325865" y="3311118"/>
            <a:ext cx="6810375" cy="4467225"/>
          </a:xfrm>
          <a:prstGeom prst="rect">
            <a:avLst/>
          </a:prstGeom>
        </p:spPr>
      </p:pic>
    </p:spTree>
    <p:extLst>
      <p:ext uri="{BB962C8B-B14F-4D97-AF65-F5344CB8AC3E}">
        <p14:creationId xmlns:p14="http://schemas.microsoft.com/office/powerpoint/2010/main" val="1756941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547251" y="327965"/>
            <a:ext cx="17506945" cy="1125125"/>
          </a:xfrm>
        </p:spPr>
        <p:txBody>
          <a:bodyPr/>
          <a:lstStyle/>
          <a:p>
            <a:r>
              <a:rPr lang="en-US" spc="0" dirty="0"/>
              <a:t>F. References</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23</a:t>
            </a:fld>
            <a:endParaRPr lang="en-US" dirty="0"/>
          </a:p>
        </p:txBody>
      </p:sp>
      <p:pic>
        <p:nvPicPr>
          <p:cNvPr id="23" name="Picture 22">
            <a:extLst>
              <a:ext uri="{FF2B5EF4-FFF2-40B4-BE49-F238E27FC236}">
                <a16:creationId xmlns:a16="http://schemas.microsoft.com/office/drawing/2014/main" id="{7A10BF6A-FD89-4FE3-BE94-B3E89D89DAD3}"/>
              </a:ext>
            </a:extLst>
          </p:cNvPr>
          <p:cNvPicPr>
            <a:picLocks noChangeAspect="1"/>
          </p:cNvPicPr>
          <p:nvPr/>
        </p:nvPicPr>
        <p:blipFill>
          <a:blip r:embed="rId2"/>
          <a:stretch>
            <a:fillRect/>
          </a:stretch>
        </p:blipFill>
        <p:spPr>
          <a:xfrm>
            <a:off x="15809729" y="9637394"/>
            <a:ext cx="1299362" cy="546666"/>
          </a:xfrm>
          <a:prstGeom prst="rect">
            <a:avLst/>
          </a:prstGeom>
        </p:spPr>
      </p:pic>
      <p:sp>
        <p:nvSpPr>
          <p:cNvPr id="5" name="Rectangle 4">
            <a:extLst>
              <a:ext uri="{FF2B5EF4-FFF2-40B4-BE49-F238E27FC236}">
                <a16:creationId xmlns:a16="http://schemas.microsoft.com/office/drawing/2014/main" id="{F267402D-D229-49B5-B58E-AE3384DEA47C}"/>
              </a:ext>
            </a:extLst>
          </p:cNvPr>
          <p:cNvSpPr/>
          <p:nvPr/>
        </p:nvSpPr>
        <p:spPr>
          <a:xfrm>
            <a:off x="637261" y="2308185"/>
            <a:ext cx="17011890" cy="6817251"/>
          </a:xfrm>
          <a:prstGeom prst="rect">
            <a:avLst/>
          </a:prstGeom>
        </p:spPr>
        <p:txBody>
          <a:bodyPr wrap="square">
            <a:spAutoFit/>
          </a:bodyPr>
          <a:lstStyle/>
          <a:p>
            <a:pPr fontAlgn="base"/>
            <a:r>
              <a:rPr lang="en-US" sz="1500" dirty="0">
                <a:solidFill>
                  <a:srgbClr val="000000"/>
                </a:solidFill>
              </a:rPr>
              <a:t>Allen H. Huang Amy Y. Zang </a:t>
            </a:r>
            <a:r>
              <a:rPr lang="en-US" sz="1500" dirty="0" err="1">
                <a:solidFill>
                  <a:srgbClr val="000000"/>
                </a:solidFill>
              </a:rPr>
              <a:t>Rong</a:t>
            </a:r>
            <a:r>
              <a:rPr lang="en-US" sz="1500" dirty="0">
                <a:solidFill>
                  <a:srgbClr val="000000"/>
                </a:solidFill>
              </a:rPr>
              <a:t> Zheng, Evidence on the Information Content of Text in Analyst Reports, THE ACCOUNTING REVIEW, Vol. 89, No. 6,2014,pp. 2151–2180</a:t>
            </a:r>
          </a:p>
          <a:p>
            <a:pPr fontAlgn="base"/>
            <a:endParaRPr lang="en-US" sz="1500" dirty="0">
              <a:solidFill>
                <a:srgbClr val="000000"/>
              </a:solidFill>
            </a:endParaRPr>
          </a:p>
          <a:p>
            <a:pPr fontAlgn="base"/>
            <a:r>
              <a:rPr lang="en-US" sz="1500" dirty="0" err="1">
                <a:solidFill>
                  <a:srgbClr val="000000"/>
                </a:solidFill>
              </a:rPr>
              <a:t>Bollen</a:t>
            </a:r>
            <a:r>
              <a:rPr lang="en-US" sz="1500" dirty="0">
                <a:solidFill>
                  <a:srgbClr val="000000"/>
                </a:solidFill>
              </a:rPr>
              <a:t>, J., &amp; Mao, H., Twitter Mood As A Stock Market Predictor. IEEE Computer, 44(10):91–94.</a:t>
            </a:r>
          </a:p>
          <a:p>
            <a:pPr fontAlgn="base"/>
            <a:endParaRPr lang="en-US" sz="1500" dirty="0">
              <a:solidFill>
                <a:srgbClr val="000000"/>
              </a:solidFill>
            </a:endParaRPr>
          </a:p>
          <a:p>
            <a:pPr fontAlgn="base"/>
            <a:r>
              <a:rPr lang="en-US" sz="1500" dirty="0">
                <a:solidFill>
                  <a:srgbClr val="000000"/>
                </a:solidFill>
              </a:rPr>
              <a:t>Desjardins J. (2017), All of the World’s Stock  Exchanges by Size, Visual Capitalist, February 2017. Retrieved from </a:t>
            </a:r>
            <a:r>
              <a:rPr lang="en-US" sz="1500" u="sng" dirty="0">
                <a:solidFill>
                  <a:srgbClr val="000000"/>
                </a:solidFill>
                <a:hlinkClick r:id="rId3"/>
              </a:rPr>
              <a:t>https://www.visualcapitalist.com/all-of-the-worlds-stock-exchanges-by-size/</a:t>
            </a:r>
            <a:endParaRPr lang="en-US" sz="1500" dirty="0">
              <a:solidFill>
                <a:srgbClr val="000000"/>
              </a:solidFill>
            </a:endParaRPr>
          </a:p>
          <a:p>
            <a:pPr fontAlgn="base"/>
            <a:br>
              <a:rPr lang="en-US" sz="1500" dirty="0">
                <a:solidFill>
                  <a:srgbClr val="000000"/>
                </a:solidFill>
              </a:rPr>
            </a:br>
            <a:r>
              <a:rPr lang="en-US" sz="1500" dirty="0">
                <a:solidFill>
                  <a:srgbClr val="000000"/>
                </a:solidFill>
              </a:rPr>
              <a:t>Francis J. &amp; </a:t>
            </a:r>
            <a:r>
              <a:rPr lang="en-US" sz="1500" dirty="0" err="1">
                <a:solidFill>
                  <a:srgbClr val="000000"/>
                </a:solidFill>
              </a:rPr>
              <a:t>Soffer</a:t>
            </a:r>
            <a:r>
              <a:rPr lang="en-US" sz="1500" dirty="0">
                <a:solidFill>
                  <a:srgbClr val="000000"/>
                </a:solidFill>
              </a:rPr>
              <a:t> L (1997). The Relative Informativeness of Analysts' Stock Recommendations and Earnings Forecast </a:t>
            </a:r>
            <a:r>
              <a:rPr lang="en-US" sz="1500" dirty="0" err="1">
                <a:solidFill>
                  <a:srgbClr val="000000"/>
                </a:solidFill>
              </a:rPr>
              <a:t>Revisions,Journal</a:t>
            </a:r>
            <a:r>
              <a:rPr lang="en-US" sz="1500" dirty="0">
                <a:solidFill>
                  <a:srgbClr val="000000"/>
                </a:solidFill>
              </a:rPr>
              <a:t> of Accounting Research Vol. 35, No. 2 (Autumn, 1997), pp. 193-211 (19 pages)</a:t>
            </a:r>
          </a:p>
          <a:p>
            <a:pPr fontAlgn="base"/>
            <a:endParaRPr lang="en-US" sz="1500" dirty="0">
              <a:solidFill>
                <a:srgbClr val="000000"/>
              </a:solidFill>
            </a:endParaRPr>
          </a:p>
          <a:p>
            <a:pPr fontAlgn="base"/>
            <a:r>
              <a:rPr lang="en-US" sz="1500" dirty="0">
                <a:solidFill>
                  <a:srgbClr val="000000"/>
                </a:solidFill>
              </a:rPr>
              <a:t>Frick b., Leary E., (2012). Where to Get the Best Stock Research, Kiplinger. August 2012. Retrieved from </a:t>
            </a:r>
            <a:r>
              <a:rPr lang="en-US" sz="1500" dirty="0">
                <a:solidFill>
                  <a:srgbClr val="000000"/>
                </a:solidFill>
                <a:latin typeface="Arial" panose="020B0604020202020204" pitchFamily="34" charset="0"/>
                <a:hlinkClick r:id="rId4"/>
              </a:rPr>
              <a:t>https://www.kiplinger.com/article/investing/T052-C008-S001-where-to-get-the-best-stock-research.html</a:t>
            </a:r>
            <a:endParaRPr lang="en-US" sz="1500" dirty="0">
              <a:solidFill>
                <a:srgbClr val="000000"/>
              </a:solidFill>
              <a:latin typeface="Arial" panose="020B0604020202020204" pitchFamily="34" charset="0"/>
            </a:endParaRPr>
          </a:p>
          <a:p>
            <a:pPr fontAlgn="base"/>
            <a:endParaRPr lang="en-US" sz="1500" dirty="0">
              <a:solidFill>
                <a:srgbClr val="000000"/>
              </a:solidFill>
            </a:endParaRPr>
          </a:p>
          <a:p>
            <a:pPr fontAlgn="base"/>
            <a:r>
              <a:rPr lang="en-US" sz="1500" dirty="0">
                <a:solidFill>
                  <a:srgbClr val="000000"/>
                </a:solidFill>
              </a:rPr>
              <a:t>Gregory W. Brown and Michael T. Cliff, Investor Sentiment and Asset Valuation, The Journal of Business, Vol. 78, No. 2 ,March 2005, pp. 405-440 </a:t>
            </a:r>
          </a:p>
          <a:p>
            <a:pPr fontAlgn="base"/>
            <a:br>
              <a:rPr lang="en-US" sz="1500" dirty="0">
                <a:solidFill>
                  <a:srgbClr val="000000"/>
                </a:solidFill>
              </a:rPr>
            </a:br>
            <a:r>
              <a:rPr kumimoji="1" lang="en-US" sz="1600" dirty="0">
                <a:solidFill>
                  <a:srgbClr val="000000"/>
                </a:solidFill>
              </a:rPr>
              <a:t>Joshi, K., Bharathi, H., Rao, J.,</a:t>
            </a:r>
            <a:r>
              <a:rPr lang="en-US" sz="1500" dirty="0">
                <a:solidFill>
                  <a:srgbClr val="000000"/>
                </a:solidFill>
              </a:rPr>
              <a:t>(2016). Stock Trend Prediction Using News Sentiment Analysis. </a:t>
            </a:r>
            <a:r>
              <a:rPr lang="en-US" sz="1500" i="1" dirty="0" err="1">
                <a:solidFill>
                  <a:srgbClr val="000000"/>
                </a:solidFill>
              </a:rPr>
              <a:t>CoRR</a:t>
            </a:r>
            <a:r>
              <a:rPr lang="en-US" sz="1500" i="1" dirty="0">
                <a:solidFill>
                  <a:srgbClr val="000000"/>
                </a:solidFill>
              </a:rPr>
              <a:t>, abs/1607.01958</a:t>
            </a:r>
            <a:r>
              <a:rPr lang="en-US" sz="1500" dirty="0">
                <a:solidFill>
                  <a:srgbClr val="000000"/>
                </a:solidFill>
              </a:rPr>
              <a:t>.</a:t>
            </a:r>
          </a:p>
          <a:p>
            <a:pPr fontAlgn="base"/>
            <a:endParaRPr lang="en-US" sz="1500" dirty="0">
              <a:solidFill>
                <a:srgbClr val="000000"/>
              </a:solidFill>
            </a:endParaRPr>
          </a:p>
          <a:p>
            <a:pPr fontAlgn="base"/>
            <a:r>
              <a:rPr lang="en-US" sz="1500" dirty="0" err="1">
                <a:solidFill>
                  <a:srgbClr val="000000"/>
                </a:solidFill>
              </a:rPr>
              <a:t>Lui</a:t>
            </a:r>
            <a:r>
              <a:rPr lang="en-US" sz="1500" dirty="0">
                <a:solidFill>
                  <a:srgbClr val="000000"/>
                </a:solidFill>
              </a:rPr>
              <a:t> D., Markov S., Tamayo A. (2012). Equity Analyst and the Market’s Assessment of Risk, Journal of Accounting Research, Forthcoming. Retrieved  from </a:t>
            </a:r>
            <a:r>
              <a:rPr lang="en-US" sz="1500" dirty="0">
                <a:solidFill>
                  <a:srgbClr val="000000"/>
                </a:solidFill>
                <a:hlinkClick r:id="rId5"/>
              </a:rPr>
              <a:t>https://warwick.ac.uk/fac/soc/wbs/subjects/accountinggroup/eventsandseminars/equity_analyst_-_tamayo.pdf</a:t>
            </a:r>
            <a:endParaRPr lang="en-US" sz="1500" dirty="0">
              <a:solidFill>
                <a:srgbClr val="000000"/>
              </a:solidFill>
            </a:endParaRPr>
          </a:p>
          <a:p>
            <a:pPr fontAlgn="base"/>
            <a:endParaRPr lang="en-US" sz="1500" dirty="0">
              <a:solidFill>
                <a:srgbClr val="000000"/>
              </a:solidFill>
            </a:endParaRPr>
          </a:p>
          <a:p>
            <a:pPr fontAlgn="base"/>
            <a:r>
              <a:rPr lang="en-US" sz="1500" dirty="0">
                <a:solidFill>
                  <a:srgbClr val="000000"/>
                </a:solidFill>
              </a:rPr>
              <a:t>Mittal A., ,</a:t>
            </a:r>
            <a:r>
              <a:rPr lang="en-US" sz="1500" dirty="0" err="1">
                <a:solidFill>
                  <a:srgbClr val="000000"/>
                </a:solidFill>
              </a:rPr>
              <a:t>Goel</a:t>
            </a:r>
            <a:r>
              <a:rPr lang="en-US" sz="1500" dirty="0">
                <a:solidFill>
                  <a:srgbClr val="000000"/>
                </a:solidFill>
              </a:rPr>
              <a:t> A., ,Stock Prediction Using Twitter Sentiment Analysis , 2011. Retrieved from </a:t>
            </a:r>
            <a:r>
              <a:rPr lang="en-US" sz="1500" dirty="0">
                <a:solidFill>
                  <a:srgbClr val="000000"/>
                </a:solidFill>
                <a:hlinkClick r:id="rId6"/>
              </a:rPr>
              <a:t>http://cs229.stanford.edu/proj2011/GoelMittal-StockMarketPredictionUsingTwitterSentimentAnalysis.pdf</a:t>
            </a:r>
            <a:endParaRPr lang="en-US" sz="1500" dirty="0">
              <a:solidFill>
                <a:srgbClr val="000000"/>
              </a:solidFill>
            </a:endParaRPr>
          </a:p>
          <a:p>
            <a:pPr fontAlgn="base"/>
            <a:endParaRPr lang="en-US" sz="1500" dirty="0">
              <a:solidFill>
                <a:srgbClr val="000000"/>
              </a:solidFill>
            </a:endParaRPr>
          </a:p>
          <a:p>
            <a:pPr fontAlgn="base"/>
            <a:r>
              <a:rPr lang="en-US" sz="1500" dirty="0">
                <a:solidFill>
                  <a:srgbClr val="000000"/>
                </a:solidFill>
              </a:rPr>
              <a:t>Van Bergen J. Intro to types of trading: Technical Traders, Investopedia, February 2018. Retrieved from </a:t>
            </a:r>
            <a:r>
              <a:rPr lang="en-US" sz="1500" u="sng" dirty="0">
                <a:solidFill>
                  <a:srgbClr val="000000"/>
                </a:solidFill>
                <a:hlinkClick r:id="rId7"/>
              </a:rPr>
              <a:t>https://www.investopedia.com/articles/trading/02/091802.asp#ixzz5YgAaC0Ti</a:t>
            </a:r>
            <a:endParaRPr lang="en-US" sz="1500" u="sng" dirty="0">
              <a:solidFill>
                <a:srgbClr val="000000"/>
              </a:solidFill>
            </a:endParaRPr>
          </a:p>
          <a:p>
            <a:pPr fontAlgn="base"/>
            <a:br>
              <a:rPr lang="en-US" sz="1500" dirty="0">
                <a:solidFill>
                  <a:srgbClr val="000000"/>
                </a:solidFill>
              </a:rPr>
            </a:br>
            <a:r>
              <a:rPr lang="en-US" sz="1500" dirty="0">
                <a:solidFill>
                  <a:srgbClr val="000000"/>
                </a:solidFill>
              </a:rPr>
              <a:t>Wang H., 2016. Long-term and Short-term Stock Prices Prediction with Sentiment. Retrieved from </a:t>
            </a:r>
            <a:r>
              <a:rPr lang="en-US" sz="1500" dirty="0">
                <a:solidFill>
                  <a:srgbClr val="000000"/>
                </a:solidFill>
                <a:hlinkClick r:id="rId8"/>
              </a:rPr>
              <a:t>https://medium.com/@haohanwang/long-term-and-short-term-stock-prices-prediction-with-sentiment-978301fd10aa</a:t>
            </a:r>
            <a:endParaRPr lang="en-US" sz="1500" dirty="0">
              <a:solidFill>
                <a:srgbClr val="000000"/>
              </a:solidFill>
            </a:endParaRPr>
          </a:p>
          <a:p>
            <a:pPr fontAlgn="base"/>
            <a:endParaRPr lang="en-US" sz="1500" dirty="0">
              <a:solidFill>
                <a:srgbClr val="000000"/>
              </a:solidFill>
            </a:endParaRPr>
          </a:p>
          <a:p>
            <a:pPr fontAlgn="base"/>
            <a:r>
              <a:rPr lang="en-US" sz="1500" dirty="0">
                <a:solidFill>
                  <a:srgbClr val="000000"/>
                </a:solidFill>
              </a:rPr>
              <a:t>WSJ, (2018). Market Data Center, US Stocks December 4,2018. Retrieved from </a:t>
            </a:r>
            <a:r>
              <a:rPr lang="en-US" sz="1500" dirty="0">
                <a:solidFill>
                  <a:srgbClr val="000000"/>
                </a:solidFill>
                <a:hlinkClick r:id="rId9"/>
              </a:rPr>
              <a:t>http://www.wsj.com/mdc/public/page/2_3021-tradingdiary2.html</a:t>
            </a:r>
            <a:endParaRPr lang="en-US" sz="1500" dirty="0">
              <a:solidFill>
                <a:srgbClr val="000000"/>
              </a:solidFill>
            </a:endParaRPr>
          </a:p>
          <a:p>
            <a:pPr fontAlgn="base"/>
            <a:endParaRPr lang="en-US" sz="1500" dirty="0">
              <a:solidFill>
                <a:srgbClr val="000000"/>
              </a:solidFill>
            </a:endParaRPr>
          </a:p>
        </p:txBody>
      </p:sp>
    </p:spTree>
    <p:extLst>
      <p:ext uri="{BB962C8B-B14F-4D97-AF65-F5344CB8AC3E}">
        <p14:creationId xmlns:p14="http://schemas.microsoft.com/office/powerpoint/2010/main" val="192039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title"/>
          </p:nvPr>
        </p:nvSpPr>
        <p:spPr>
          <a:xfrm>
            <a:off x="630070" y="57935"/>
            <a:ext cx="17424126" cy="1125125"/>
          </a:xfrm>
        </p:spPr>
        <p:txBody>
          <a:bodyPr/>
          <a:lstStyle/>
          <a:p>
            <a:r>
              <a:rPr lang="en-US" spc="0" dirty="0">
                <a:solidFill>
                  <a:srgbClr val="8140B2"/>
                </a:solidFill>
              </a:rPr>
              <a:t>Investors aim to achieve gains by quickly analyzing data; two techniques are used extensively by professionals</a:t>
            </a:r>
            <a:br>
              <a:rPr lang="en-US" spc="0" dirty="0">
                <a:solidFill>
                  <a:srgbClr val="8140B2"/>
                </a:solidFill>
              </a:rPr>
            </a:br>
            <a:br>
              <a:rPr lang="en-US" spc="0" dirty="0">
                <a:solidFill>
                  <a:srgbClr val="8140B2"/>
                </a:solidFill>
              </a:rPr>
            </a:br>
            <a:r>
              <a:rPr kumimoji="1" lang="en-US" altLang="ja-JP" dirty="0">
                <a:solidFill>
                  <a:srgbClr val="8140B2"/>
                </a:solidFill>
              </a:rPr>
              <a:t> </a:t>
            </a:r>
            <a:endParaRPr kumimoji="1" lang="ja-JP" altLang="en-US" dirty="0">
              <a:solidFill>
                <a:srgbClr val="8140B2"/>
              </a:solidFill>
            </a:endParaRPr>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3</a:t>
            </a:fld>
            <a:endParaRPr lang="en-US" dirty="0"/>
          </a:p>
        </p:txBody>
      </p:sp>
      <p:sp>
        <p:nvSpPr>
          <p:cNvPr id="17" name="テキスト プレースホルダー 16"/>
          <p:cNvSpPr>
            <a:spLocks noGrp="1"/>
          </p:cNvSpPr>
          <p:nvPr>
            <p:ph type="body" sz="quarter" idx="15"/>
          </p:nvPr>
        </p:nvSpPr>
        <p:spPr>
          <a:xfrm>
            <a:off x="1083526" y="6168059"/>
            <a:ext cx="7393207" cy="2446865"/>
          </a:xfrm>
        </p:spPr>
        <p:txBody>
          <a:bodyPr/>
          <a:lstStyle/>
          <a:p>
            <a:pPr algn="ctr"/>
            <a:r>
              <a:rPr lang="en-US" dirty="0">
                <a:solidFill>
                  <a:srgbClr val="000000"/>
                </a:solidFill>
              </a:rPr>
              <a:t>This method uses stock time series data to detect signs of convergence or divergence to identify buy and sell signals. </a:t>
            </a:r>
          </a:p>
          <a:p>
            <a:pPr algn="ctr"/>
            <a:r>
              <a:rPr lang="en-US" dirty="0">
                <a:solidFill>
                  <a:srgbClr val="000000"/>
                </a:solidFill>
              </a:rPr>
              <a:t>It is used primarily in short term trading.</a:t>
            </a:r>
            <a:endParaRPr kumimoji="1" lang="ja-JP" altLang="en-US" dirty="0">
              <a:solidFill>
                <a:srgbClr val="000000"/>
              </a:solidFill>
            </a:endParaRPr>
          </a:p>
        </p:txBody>
      </p:sp>
      <p:sp>
        <p:nvSpPr>
          <p:cNvPr id="18" name="テキスト プレースホルダー 17"/>
          <p:cNvSpPr>
            <a:spLocks noGrp="1"/>
          </p:cNvSpPr>
          <p:nvPr>
            <p:ph type="body" sz="quarter" idx="16"/>
          </p:nvPr>
        </p:nvSpPr>
        <p:spPr>
          <a:xfrm>
            <a:off x="1083526" y="5450417"/>
            <a:ext cx="7393207" cy="773203"/>
          </a:xfrm>
        </p:spPr>
        <p:txBody>
          <a:bodyPr/>
          <a:lstStyle/>
          <a:p>
            <a:pPr algn="ctr"/>
            <a:r>
              <a:rPr kumimoji="1" lang="en-US" altLang="ja-JP" dirty="0">
                <a:solidFill>
                  <a:srgbClr val="8140B2"/>
                </a:solidFill>
              </a:rPr>
              <a:t>TECHNICAL TRADING</a:t>
            </a:r>
            <a:endParaRPr kumimoji="1" lang="ja-JP" altLang="en-US" dirty="0">
              <a:solidFill>
                <a:srgbClr val="8140B2"/>
              </a:solidFill>
            </a:endParaRPr>
          </a:p>
        </p:txBody>
      </p:sp>
      <p:sp>
        <p:nvSpPr>
          <p:cNvPr id="19" name="テキスト プレースホルダー 18"/>
          <p:cNvSpPr>
            <a:spLocks noGrp="1"/>
          </p:cNvSpPr>
          <p:nvPr>
            <p:ph type="body" sz="quarter" idx="17"/>
          </p:nvPr>
        </p:nvSpPr>
        <p:spPr>
          <a:xfrm>
            <a:off x="9679458" y="6168059"/>
            <a:ext cx="7393207" cy="2446865"/>
          </a:xfrm>
        </p:spPr>
        <p:txBody>
          <a:bodyPr/>
          <a:lstStyle/>
          <a:p>
            <a:pPr algn="ctr"/>
            <a:r>
              <a:rPr lang="en-US" dirty="0">
                <a:solidFill>
                  <a:srgbClr val="000000"/>
                </a:solidFill>
              </a:rPr>
              <a:t>This method  examines corporate events (e.g., earning reports, stock splits, reorganizations, acquisitions) and competitive landscapes to identify buy and sell opportunities. </a:t>
            </a:r>
          </a:p>
          <a:p>
            <a:pPr algn="ctr"/>
            <a:r>
              <a:rPr lang="en-US" dirty="0">
                <a:solidFill>
                  <a:srgbClr val="000000"/>
                </a:solidFill>
              </a:rPr>
              <a:t>It is used primarily in long term trading.</a:t>
            </a:r>
            <a:endParaRPr kumimoji="1" lang="ja-JP" altLang="en-US" dirty="0">
              <a:solidFill>
                <a:srgbClr val="000000"/>
              </a:solidFill>
            </a:endParaRPr>
          </a:p>
        </p:txBody>
      </p:sp>
      <p:sp>
        <p:nvSpPr>
          <p:cNvPr id="20" name="テキスト プレースホルダー 19"/>
          <p:cNvSpPr>
            <a:spLocks noGrp="1"/>
          </p:cNvSpPr>
          <p:nvPr>
            <p:ph type="body" sz="quarter" idx="18"/>
          </p:nvPr>
        </p:nvSpPr>
        <p:spPr>
          <a:xfrm>
            <a:off x="9679458" y="5450417"/>
            <a:ext cx="7393207" cy="773203"/>
          </a:xfrm>
        </p:spPr>
        <p:txBody>
          <a:bodyPr/>
          <a:lstStyle/>
          <a:p>
            <a:pPr algn="ctr"/>
            <a:r>
              <a:rPr kumimoji="1" lang="en-US" altLang="ja-JP" dirty="0">
                <a:solidFill>
                  <a:srgbClr val="8140B2"/>
                </a:solidFill>
              </a:rPr>
              <a:t>FUNDAMENTAL TRADING</a:t>
            </a:r>
            <a:endParaRPr kumimoji="1" lang="ja-JP" altLang="en-US" dirty="0">
              <a:solidFill>
                <a:srgbClr val="8140B2"/>
              </a:solidFill>
            </a:endParaRPr>
          </a:p>
        </p:txBody>
      </p:sp>
      <p:sp>
        <p:nvSpPr>
          <p:cNvPr id="12" name="テキスト プレースホルダー 18">
            <a:extLst>
              <a:ext uri="{FF2B5EF4-FFF2-40B4-BE49-F238E27FC236}">
                <a16:creationId xmlns:a16="http://schemas.microsoft.com/office/drawing/2014/main" id="{4837BDF7-8136-43B0-9D26-8F2C1DA49B73}"/>
              </a:ext>
            </a:extLst>
          </p:cNvPr>
          <p:cNvSpPr txBox="1">
            <a:spLocks/>
          </p:cNvSpPr>
          <p:nvPr/>
        </p:nvSpPr>
        <p:spPr>
          <a:xfrm>
            <a:off x="863512" y="8068825"/>
            <a:ext cx="16508418" cy="1035114"/>
          </a:xfrm>
          <a:prstGeom prst="rect">
            <a:avLst/>
          </a:prstGeom>
          <a:ln w="19050">
            <a:solidFill>
              <a:schemeClr val="accent1"/>
            </a:solidFill>
          </a:ln>
        </p:spPr>
        <p:txBody>
          <a:bodyPr vert="horz" lIns="163275" tIns="81638" rIns="163275" bIns="81638" rtlCol="0" anchor="ctr">
            <a:noAutofit/>
          </a:bodyPr>
          <a:lstStyle>
            <a:lvl1pPr marL="0" indent="0" algn="l"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kumimoji="1" lang="en-US" sz="3200" dirty="0">
                <a:solidFill>
                  <a:srgbClr val="8140B2"/>
                </a:solidFill>
                <a:latin typeface="+mj-lt"/>
              </a:rPr>
              <a:t>Both techniques require expert training and, thus, not accessible to the average investor</a:t>
            </a:r>
          </a:p>
        </p:txBody>
      </p:sp>
      <p:pic>
        <p:nvPicPr>
          <p:cNvPr id="8" name="Picture 7">
            <a:extLst>
              <a:ext uri="{FF2B5EF4-FFF2-40B4-BE49-F238E27FC236}">
                <a16:creationId xmlns:a16="http://schemas.microsoft.com/office/drawing/2014/main" id="{01629B1A-6B54-404B-8BC4-1278A7D3938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63512" y="2669211"/>
            <a:ext cx="7334590" cy="2576246"/>
          </a:xfrm>
          <a:prstGeom prst="rect">
            <a:avLst/>
          </a:prstGeom>
        </p:spPr>
      </p:pic>
      <p:pic>
        <p:nvPicPr>
          <p:cNvPr id="9" name="Picture 8">
            <a:extLst>
              <a:ext uri="{FF2B5EF4-FFF2-40B4-BE49-F238E27FC236}">
                <a16:creationId xmlns:a16="http://schemas.microsoft.com/office/drawing/2014/main" id="{35008D5A-0301-40F8-9388-F7C4FC432E65}"/>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203546" y="2268232"/>
            <a:ext cx="2970330" cy="2905114"/>
          </a:xfrm>
          <a:prstGeom prst="rect">
            <a:avLst/>
          </a:prstGeom>
        </p:spPr>
      </p:pic>
    </p:spTree>
    <p:extLst>
      <p:ext uri="{BB962C8B-B14F-4D97-AF65-F5344CB8AC3E}">
        <p14:creationId xmlns:p14="http://schemas.microsoft.com/office/powerpoint/2010/main" val="265351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387164BF-D67A-46C0-81D2-5BAF67C00C80}" type="slidenum">
              <a:rPr lang="en-US" smtClean="0"/>
              <a:pPr/>
              <a:t>4</a:t>
            </a:fld>
            <a:endParaRPr lang="en-US" dirty="0"/>
          </a:p>
        </p:txBody>
      </p:sp>
      <p:sp>
        <p:nvSpPr>
          <p:cNvPr id="20" name="テキスト プレースホルダー 19"/>
          <p:cNvSpPr>
            <a:spLocks noGrp="1"/>
          </p:cNvSpPr>
          <p:nvPr>
            <p:ph type="body" sz="quarter" idx="15"/>
          </p:nvPr>
        </p:nvSpPr>
        <p:spPr>
          <a:xfrm>
            <a:off x="10225256" y="3388305"/>
            <a:ext cx="7391517" cy="1035115"/>
          </a:xfrm>
        </p:spPr>
        <p:txBody>
          <a:bodyPr/>
          <a:lstStyle/>
          <a:p>
            <a:r>
              <a:rPr kumimoji="1" lang="en-US" dirty="0">
                <a:solidFill>
                  <a:srgbClr val="000000"/>
                </a:solidFill>
              </a:rPr>
              <a:t>“Morningstar says that since it started rating stocks in June 2002 through July 31, wide-moat </a:t>
            </a:r>
            <a:r>
              <a:rPr kumimoji="1" lang="en-US" b="1" dirty="0">
                <a:solidFill>
                  <a:srgbClr val="000000"/>
                </a:solidFill>
              </a:rPr>
              <a:t>companies with “buy” ratings returned 17.8% a year, compared with 5.6% for Standard &amp; Poor’s 500-stock index</a:t>
            </a:r>
            <a:r>
              <a:rPr kumimoji="1" lang="en-US" dirty="0">
                <a:solidFill>
                  <a:srgbClr val="000000"/>
                </a:solidFill>
              </a:rPr>
              <a:t>” </a:t>
            </a:r>
            <a:r>
              <a:rPr lang="en-US" dirty="0">
                <a:solidFill>
                  <a:srgbClr val="000000"/>
                </a:solidFill>
              </a:rPr>
              <a:t>(Frick &amp; Leary, 2012)</a:t>
            </a:r>
            <a:endParaRPr kumimoji="1" lang="en-US" dirty="0">
              <a:solidFill>
                <a:srgbClr val="000000"/>
              </a:solidFill>
            </a:endParaRPr>
          </a:p>
          <a:p>
            <a:pPr marL="342900" indent="-342900">
              <a:buFont typeface="Wingdings" panose="05000000000000000000" pitchFamily="2" charset="2"/>
              <a:buChar char="§"/>
            </a:pPr>
            <a:endParaRPr kumimoji="1" lang="ja-JP" altLang="en-US" dirty="0">
              <a:solidFill>
                <a:srgbClr val="000000"/>
              </a:solidFill>
            </a:endParaRPr>
          </a:p>
        </p:txBody>
      </p:sp>
      <p:sp>
        <p:nvSpPr>
          <p:cNvPr id="21" name="テキスト プレースホルダー 20"/>
          <p:cNvSpPr>
            <a:spLocks noGrp="1"/>
          </p:cNvSpPr>
          <p:nvPr>
            <p:ph type="body" sz="quarter" idx="16"/>
          </p:nvPr>
        </p:nvSpPr>
        <p:spPr>
          <a:xfrm>
            <a:off x="10223326" y="2353190"/>
            <a:ext cx="7740860" cy="773203"/>
          </a:xfrm>
        </p:spPr>
        <p:txBody>
          <a:bodyPr/>
          <a:lstStyle/>
          <a:p>
            <a:r>
              <a:rPr kumimoji="1" lang="en-US" altLang="ja-JP" spc="0" dirty="0">
                <a:solidFill>
                  <a:srgbClr val="8140B2"/>
                </a:solidFill>
              </a:rPr>
              <a:t>STRONG PREDICTIVE POWER</a:t>
            </a:r>
            <a:endParaRPr kumimoji="1" lang="ja-JP" altLang="en-US" spc="0" dirty="0">
              <a:solidFill>
                <a:srgbClr val="8140B2"/>
              </a:solidFill>
            </a:endParaRPr>
          </a:p>
        </p:txBody>
      </p:sp>
      <p:sp>
        <p:nvSpPr>
          <p:cNvPr id="6" name="Title 5">
            <a:extLst>
              <a:ext uri="{FF2B5EF4-FFF2-40B4-BE49-F238E27FC236}">
                <a16:creationId xmlns:a16="http://schemas.microsoft.com/office/drawing/2014/main" id="{9E0E0CB5-8B03-43A9-8A7E-BC47FFB3546C}"/>
              </a:ext>
            </a:extLst>
          </p:cNvPr>
          <p:cNvSpPr>
            <a:spLocks noGrp="1"/>
          </p:cNvSpPr>
          <p:nvPr>
            <p:ph type="title"/>
          </p:nvPr>
        </p:nvSpPr>
        <p:spPr>
          <a:xfrm>
            <a:off x="637260" y="57935"/>
            <a:ext cx="17506945" cy="1125125"/>
          </a:xfrm>
        </p:spPr>
        <p:txBody>
          <a:bodyPr/>
          <a:lstStyle/>
          <a:p>
            <a:r>
              <a:rPr lang="en-US" sz="5400" spc="0" dirty="0">
                <a:solidFill>
                  <a:srgbClr val="8140B2"/>
                </a:solidFill>
              </a:rPr>
              <a:t>Investors circumvent the need to analyze data themselves by purchasing analyst reports</a:t>
            </a:r>
            <a:br>
              <a:rPr lang="en-US" sz="5400" spc="0" dirty="0">
                <a:solidFill>
                  <a:srgbClr val="8140B2"/>
                </a:solidFill>
              </a:rPr>
            </a:br>
            <a:endParaRPr lang="en-US" sz="5400" spc="0" dirty="0">
              <a:solidFill>
                <a:srgbClr val="8140B2"/>
              </a:solidFill>
            </a:endParaRPr>
          </a:p>
        </p:txBody>
      </p:sp>
      <p:pic>
        <p:nvPicPr>
          <p:cNvPr id="13" name="Picture 12">
            <a:extLst>
              <a:ext uri="{FF2B5EF4-FFF2-40B4-BE49-F238E27FC236}">
                <a16:creationId xmlns:a16="http://schemas.microsoft.com/office/drawing/2014/main" id="{69477C00-B4E0-40CC-B13A-5B2C4D201CC9}"/>
              </a:ext>
            </a:extLst>
          </p:cNvPr>
          <p:cNvPicPr>
            <a:picLocks noChangeAspect="1"/>
          </p:cNvPicPr>
          <p:nvPr/>
        </p:nvPicPr>
        <p:blipFill>
          <a:blip r:embed="rId3"/>
          <a:stretch>
            <a:fillRect/>
          </a:stretch>
        </p:blipFill>
        <p:spPr>
          <a:xfrm>
            <a:off x="671124" y="2254701"/>
            <a:ext cx="8509073" cy="7348745"/>
          </a:xfrm>
          <a:prstGeom prst="rect">
            <a:avLst/>
          </a:prstGeom>
          <a:ln>
            <a:noFill/>
          </a:ln>
          <a:effectLst>
            <a:outerShdw blurRad="190500" algn="tl" rotWithShape="0">
              <a:srgbClr val="000000">
                <a:alpha val="70000"/>
              </a:srgbClr>
            </a:outerShdw>
          </a:effectLst>
        </p:spPr>
      </p:pic>
      <p:sp>
        <p:nvSpPr>
          <p:cNvPr id="19" name="Rectangle 18">
            <a:extLst>
              <a:ext uri="{FF2B5EF4-FFF2-40B4-BE49-F238E27FC236}">
                <a16:creationId xmlns:a16="http://schemas.microsoft.com/office/drawing/2014/main" id="{B3AEF12D-D914-4182-AF45-B868B2B14D34}"/>
              </a:ext>
            </a:extLst>
          </p:cNvPr>
          <p:cNvSpPr/>
          <p:nvPr/>
        </p:nvSpPr>
        <p:spPr>
          <a:xfrm>
            <a:off x="10241531" y="7731720"/>
            <a:ext cx="7391517" cy="1323439"/>
          </a:xfrm>
          <a:prstGeom prst="rect">
            <a:avLst/>
          </a:prstGeom>
        </p:spPr>
        <p:txBody>
          <a:bodyPr wrap="square">
            <a:spAutoFit/>
          </a:bodyPr>
          <a:lstStyle/>
          <a:p>
            <a:r>
              <a:rPr lang="en-US" sz="2000" dirty="0">
                <a:solidFill>
                  <a:srgbClr val="000000"/>
                </a:solidFill>
              </a:rPr>
              <a:t>“This paper provides </a:t>
            </a:r>
            <a:r>
              <a:rPr lang="en-US" sz="2000" b="1" dirty="0">
                <a:solidFill>
                  <a:srgbClr val="000000"/>
                </a:solidFill>
              </a:rPr>
              <a:t>evidence on the market reactions to earnings forecast revisions, stock recommendations and revisions in stock recommendations </a:t>
            </a:r>
            <a:r>
              <a:rPr lang="en-US" sz="2000" dirty="0">
                <a:solidFill>
                  <a:srgbClr val="000000"/>
                </a:solidFill>
              </a:rPr>
              <a:t>contained in 576 sell-side analyst reports” (Francis &amp; </a:t>
            </a:r>
            <a:r>
              <a:rPr lang="en-US" sz="2000" dirty="0" err="1">
                <a:solidFill>
                  <a:srgbClr val="000000"/>
                </a:solidFill>
              </a:rPr>
              <a:t>Soffer</a:t>
            </a:r>
            <a:r>
              <a:rPr lang="en-US" sz="2000" dirty="0">
                <a:solidFill>
                  <a:srgbClr val="000000"/>
                </a:solidFill>
              </a:rPr>
              <a:t>, 1997)</a:t>
            </a:r>
            <a:endParaRPr kumimoji="1" lang="en-US" sz="2000" dirty="0">
              <a:solidFill>
                <a:srgbClr val="000000"/>
              </a:solidFill>
            </a:endParaRPr>
          </a:p>
        </p:txBody>
      </p:sp>
      <p:sp>
        <p:nvSpPr>
          <p:cNvPr id="26" name="Rectangle 25">
            <a:extLst>
              <a:ext uri="{FF2B5EF4-FFF2-40B4-BE49-F238E27FC236}">
                <a16:creationId xmlns:a16="http://schemas.microsoft.com/office/drawing/2014/main" id="{6E3FDC00-131D-41E0-8BBA-F2192E35C1DB}"/>
              </a:ext>
            </a:extLst>
          </p:cNvPr>
          <p:cNvSpPr/>
          <p:nvPr/>
        </p:nvSpPr>
        <p:spPr>
          <a:xfrm>
            <a:off x="10247037" y="5492504"/>
            <a:ext cx="7391517" cy="1631216"/>
          </a:xfrm>
          <a:prstGeom prst="rect">
            <a:avLst/>
          </a:prstGeom>
        </p:spPr>
        <p:txBody>
          <a:bodyPr wrap="square">
            <a:spAutoFit/>
          </a:bodyPr>
          <a:lstStyle/>
          <a:p>
            <a:r>
              <a:rPr lang="en-US" sz="2000" dirty="0">
                <a:solidFill>
                  <a:srgbClr val="000000"/>
                </a:solidFill>
              </a:rPr>
              <a:t>“We find that </a:t>
            </a:r>
            <a:r>
              <a:rPr lang="en-US" sz="2000" b="1" dirty="0">
                <a:solidFill>
                  <a:srgbClr val="000000"/>
                </a:solidFill>
              </a:rPr>
              <a:t>stock prices increase (decrease) when analysts change their risk ratings toward lower (higher) risk </a:t>
            </a:r>
            <a:r>
              <a:rPr lang="en-US" sz="2000" dirty="0">
                <a:solidFill>
                  <a:srgbClr val="000000"/>
                </a:solidFill>
              </a:rPr>
              <a:t>controlling for changes in stock recommendations, price targets, earnings forecasts and contemporaneous news about corporate events” (</a:t>
            </a:r>
            <a:r>
              <a:rPr lang="en-US" sz="2000" dirty="0" err="1">
                <a:solidFill>
                  <a:srgbClr val="000000"/>
                </a:solidFill>
              </a:rPr>
              <a:t>Lui</a:t>
            </a:r>
            <a:r>
              <a:rPr lang="en-US" sz="2000" dirty="0">
                <a:solidFill>
                  <a:srgbClr val="000000"/>
                </a:solidFill>
              </a:rPr>
              <a:t>, Markov &amp; Tamayo, 2010)</a:t>
            </a:r>
            <a:endParaRPr kumimoji="1" lang="en-US" sz="2000" dirty="0">
              <a:solidFill>
                <a:srgbClr val="000000"/>
              </a:solidFill>
            </a:endParaRPr>
          </a:p>
        </p:txBody>
      </p:sp>
    </p:spTree>
    <p:extLst>
      <p:ext uri="{BB962C8B-B14F-4D97-AF65-F5344CB8AC3E}">
        <p14:creationId xmlns:p14="http://schemas.microsoft.com/office/powerpoint/2010/main" val="1412061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387164BF-D67A-46C0-81D2-5BAF67C00C80}" type="slidenum">
              <a:rPr lang="en-US" smtClean="0"/>
              <a:pPr/>
              <a:t>5</a:t>
            </a:fld>
            <a:endParaRPr lang="en-US" dirty="0"/>
          </a:p>
        </p:txBody>
      </p:sp>
      <p:sp>
        <p:nvSpPr>
          <p:cNvPr id="20" name="テキスト プレースホルダー 19"/>
          <p:cNvSpPr>
            <a:spLocks noGrp="1"/>
          </p:cNvSpPr>
          <p:nvPr>
            <p:ph type="body" sz="quarter" idx="15"/>
          </p:nvPr>
        </p:nvSpPr>
        <p:spPr>
          <a:xfrm>
            <a:off x="10225256" y="3388305"/>
            <a:ext cx="7391517" cy="1035115"/>
          </a:xfrm>
        </p:spPr>
        <p:txBody>
          <a:bodyPr/>
          <a:lstStyle/>
          <a:p>
            <a:r>
              <a:rPr kumimoji="1" lang="en-US" altLang="ja-JP" sz="2400" dirty="0">
                <a:solidFill>
                  <a:srgbClr val="000000"/>
                </a:solidFill>
              </a:rPr>
              <a:t>Written with a </a:t>
            </a:r>
            <a:r>
              <a:rPr kumimoji="1" lang="en-US" altLang="ja-JP" sz="2400" b="1" dirty="0">
                <a:solidFill>
                  <a:srgbClr val="000000"/>
                </a:solidFill>
              </a:rPr>
              <a:t>technical language </a:t>
            </a:r>
            <a:r>
              <a:rPr kumimoji="1" lang="en-US" altLang="ja-JP" sz="2400" dirty="0">
                <a:solidFill>
                  <a:srgbClr val="000000"/>
                </a:solidFill>
                <a:sym typeface="Wingdings" panose="05000000000000000000" pitchFamily="2" charset="2"/>
              </a:rPr>
              <a:t> </a:t>
            </a:r>
            <a:r>
              <a:rPr kumimoji="1" lang="en-US" altLang="ja-JP" sz="2400" dirty="0">
                <a:solidFill>
                  <a:srgbClr val="000000"/>
                </a:solidFill>
              </a:rPr>
              <a:t>difficult for non-expert investors to understand</a:t>
            </a:r>
          </a:p>
        </p:txBody>
      </p:sp>
      <p:sp>
        <p:nvSpPr>
          <p:cNvPr id="21" name="テキスト プレースホルダー 20"/>
          <p:cNvSpPr>
            <a:spLocks noGrp="1"/>
          </p:cNvSpPr>
          <p:nvPr>
            <p:ph type="body" sz="quarter" idx="16"/>
          </p:nvPr>
        </p:nvSpPr>
        <p:spPr>
          <a:xfrm>
            <a:off x="10223326" y="2353190"/>
            <a:ext cx="7740860" cy="773203"/>
          </a:xfrm>
        </p:spPr>
        <p:txBody>
          <a:bodyPr/>
          <a:lstStyle/>
          <a:p>
            <a:r>
              <a:rPr kumimoji="1" lang="en-US" altLang="ja-JP" spc="0" dirty="0"/>
              <a:t>LIMITATIONS OF REPORTS</a:t>
            </a:r>
            <a:endParaRPr kumimoji="1" lang="ja-JP" altLang="en-US" spc="0" dirty="0"/>
          </a:p>
        </p:txBody>
      </p:sp>
      <p:sp>
        <p:nvSpPr>
          <p:cNvPr id="6" name="Title 5">
            <a:extLst>
              <a:ext uri="{FF2B5EF4-FFF2-40B4-BE49-F238E27FC236}">
                <a16:creationId xmlns:a16="http://schemas.microsoft.com/office/drawing/2014/main" id="{9E0E0CB5-8B03-43A9-8A7E-BC47FFB3546C}"/>
              </a:ext>
            </a:extLst>
          </p:cNvPr>
          <p:cNvSpPr>
            <a:spLocks noGrp="1"/>
          </p:cNvSpPr>
          <p:nvPr>
            <p:ph type="title"/>
          </p:nvPr>
        </p:nvSpPr>
        <p:spPr>
          <a:xfrm>
            <a:off x="637260" y="57935"/>
            <a:ext cx="17506945" cy="1125125"/>
          </a:xfrm>
        </p:spPr>
        <p:txBody>
          <a:bodyPr/>
          <a:lstStyle/>
          <a:p>
            <a:r>
              <a:rPr lang="en-US" sz="5400" spc="0" dirty="0"/>
              <a:t>Although reports are available, some investors might  find the text too technical and emotionless</a:t>
            </a:r>
          </a:p>
        </p:txBody>
      </p:sp>
      <p:pic>
        <p:nvPicPr>
          <p:cNvPr id="13" name="Picture 12">
            <a:extLst>
              <a:ext uri="{FF2B5EF4-FFF2-40B4-BE49-F238E27FC236}">
                <a16:creationId xmlns:a16="http://schemas.microsoft.com/office/drawing/2014/main" id="{69477C00-B4E0-40CC-B13A-5B2C4D201CC9}"/>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324993" y="2356650"/>
            <a:ext cx="8509073" cy="7348745"/>
          </a:xfrm>
          <a:prstGeom prst="rect">
            <a:avLst/>
          </a:prstGeom>
          <a:ln>
            <a:noFill/>
          </a:ln>
          <a:effectLst>
            <a:outerShdw blurRad="190500" algn="tl" rotWithShape="0">
              <a:srgbClr val="000000">
                <a:alpha val="70000"/>
              </a:srgbClr>
            </a:outerShdw>
          </a:effectLst>
        </p:spPr>
      </p:pic>
      <p:sp>
        <p:nvSpPr>
          <p:cNvPr id="26" name="Rectangle 25">
            <a:extLst>
              <a:ext uri="{FF2B5EF4-FFF2-40B4-BE49-F238E27FC236}">
                <a16:creationId xmlns:a16="http://schemas.microsoft.com/office/drawing/2014/main" id="{6E3FDC00-131D-41E0-8BBA-F2192E35C1DB}"/>
              </a:ext>
            </a:extLst>
          </p:cNvPr>
          <p:cNvSpPr/>
          <p:nvPr/>
        </p:nvSpPr>
        <p:spPr>
          <a:xfrm>
            <a:off x="10247037" y="5492504"/>
            <a:ext cx="7391517" cy="1200329"/>
          </a:xfrm>
          <a:prstGeom prst="rect">
            <a:avLst/>
          </a:prstGeom>
        </p:spPr>
        <p:txBody>
          <a:bodyPr wrap="square">
            <a:spAutoFit/>
          </a:bodyPr>
          <a:lstStyle/>
          <a:p>
            <a:r>
              <a:rPr kumimoji="1" lang="en-US" altLang="ja-JP" sz="2400" dirty="0">
                <a:solidFill>
                  <a:srgbClr val="000000"/>
                </a:solidFill>
              </a:rPr>
              <a:t>Analysis relies on traditional stock prediction techniques (fundamental/ technical) </a:t>
            </a:r>
            <a:r>
              <a:rPr kumimoji="1" lang="en-US" altLang="ja-JP" sz="2400" dirty="0">
                <a:solidFill>
                  <a:srgbClr val="000000"/>
                </a:solidFill>
                <a:sym typeface="Wingdings" panose="05000000000000000000" pitchFamily="2" charset="2"/>
              </a:rPr>
              <a:t> </a:t>
            </a:r>
            <a:r>
              <a:rPr kumimoji="1" lang="en-US" altLang="ja-JP" sz="2400" dirty="0">
                <a:solidFill>
                  <a:srgbClr val="000000"/>
                </a:solidFill>
              </a:rPr>
              <a:t> </a:t>
            </a:r>
            <a:r>
              <a:rPr kumimoji="1" lang="en-US" altLang="ja-JP" sz="2400" b="1" dirty="0">
                <a:solidFill>
                  <a:srgbClr val="000000"/>
                </a:solidFill>
              </a:rPr>
              <a:t>leaves investor emotions aside</a:t>
            </a:r>
            <a:endParaRPr kumimoji="1" lang="ja-JP" altLang="en-US" sz="2400" b="1" dirty="0">
              <a:solidFill>
                <a:srgbClr val="000000"/>
              </a:solidFill>
            </a:endParaRPr>
          </a:p>
        </p:txBody>
      </p:sp>
      <p:sp>
        <p:nvSpPr>
          <p:cNvPr id="9" name="TextBox 8">
            <a:extLst>
              <a:ext uri="{FF2B5EF4-FFF2-40B4-BE49-F238E27FC236}">
                <a16:creationId xmlns:a16="http://schemas.microsoft.com/office/drawing/2014/main" id="{A3D7AA97-7E34-4EE2-9C92-DFCFD8825341}"/>
              </a:ext>
            </a:extLst>
          </p:cNvPr>
          <p:cNvSpPr txBox="1"/>
          <p:nvPr/>
        </p:nvSpPr>
        <p:spPr>
          <a:xfrm>
            <a:off x="4520773" y="6913711"/>
            <a:ext cx="12725056" cy="2677656"/>
          </a:xfrm>
          <a:prstGeom prst="rect">
            <a:avLst/>
          </a:prstGeom>
          <a:ln w="38100">
            <a:solidFill>
              <a:schemeClr val="accent1"/>
            </a:solidFill>
          </a:ln>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i="1" dirty="0"/>
              <a:t>“Our bull case envisions bipartisanship and an avoidance of gridlock, which creates funding certainty for defense names, but our bear case anticipates budget chaos and sequestration for fiscal 2020. Our base case entails a muddle through in which a 2020 continuing resolution, which freezes funding at the previous year's levels, occurs but an agreement to avoid budget caps is eventually struck”</a:t>
            </a:r>
          </a:p>
        </p:txBody>
      </p:sp>
      <p:cxnSp>
        <p:nvCxnSpPr>
          <p:cNvPr id="10" name="Straight Connector 9">
            <a:extLst>
              <a:ext uri="{FF2B5EF4-FFF2-40B4-BE49-F238E27FC236}">
                <a16:creationId xmlns:a16="http://schemas.microsoft.com/office/drawing/2014/main" id="{317D0FC5-2CE9-42FB-8A93-1F3A506F49E6}"/>
              </a:ext>
            </a:extLst>
          </p:cNvPr>
          <p:cNvCxnSpPr>
            <a:cxnSpLocks/>
          </p:cNvCxnSpPr>
          <p:nvPr/>
        </p:nvCxnSpPr>
        <p:spPr>
          <a:xfrm flipV="1">
            <a:off x="457241" y="6913712"/>
            <a:ext cx="4122288" cy="10166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32B6BAE-84BD-4453-B07F-85D63A665486}"/>
              </a:ext>
            </a:extLst>
          </p:cNvPr>
          <p:cNvCxnSpPr>
            <a:cxnSpLocks/>
          </p:cNvCxnSpPr>
          <p:nvPr/>
        </p:nvCxnSpPr>
        <p:spPr>
          <a:xfrm>
            <a:off x="457241" y="9283960"/>
            <a:ext cx="4063532" cy="30740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16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277221" y="57935"/>
            <a:ext cx="18047005" cy="1125125"/>
          </a:xfrm>
        </p:spPr>
        <p:txBody>
          <a:bodyPr/>
          <a:lstStyle/>
          <a:p>
            <a:r>
              <a:rPr lang="en-US" spc="0" dirty="0"/>
              <a:t>Acknowledging the key role emotions play in the stock market, newer predictions incorporate emotional elements </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p:txBody>
          <a:bodyPr/>
          <a:lstStyle/>
          <a:p>
            <a:fld id="{387164BF-D67A-46C0-81D2-5BAF67C00C80}" type="slidenum">
              <a:rPr lang="en-US" smtClean="0"/>
              <a:pPr/>
              <a:t>6</a:t>
            </a:fld>
            <a:endParaRPr lang="en-US" dirty="0"/>
          </a:p>
        </p:txBody>
      </p:sp>
      <p:pic>
        <p:nvPicPr>
          <p:cNvPr id="5" name="Picture 4">
            <a:extLst>
              <a:ext uri="{FF2B5EF4-FFF2-40B4-BE49-F238E27FC236}">
                <a16:creationId xmlns:a16="http://schemas.microsoft.com/office/drawing/2014/main" id="{521B81B3-80DD-4C19-9481-9E7F00E1C3B5}"/>
              </a:ext>
            </a:extLst>
          </p:cNvPr>
          <p:cNvPicPr>
            <a:picLocks noChangeAspect="1"/>
          </p:cNvPicPr>
          <p:nvPr/>
        </p:nvPicPr>
        <p:blipFill>
          <a:blip r:embed="rId3"/>
          <a:stretch>
            <a:fillRect/>
          </a:stretch>
        </p:blipFill>
        <p:spPr>
          <a:xfrm>
            <a:off x="817281" y="3119591"/>
            <a:ext cx="6435715" cy="1470704"/>
          </a:xfrm>
          <a:prstGeom prst="rect">
            <a:avLst/>
          </a:prstGeom>
        </p:spPr>
      </p:pic>
      <p:pic>
        <p:nvPicPr>
          <p:cNvPr id="6" name="Picture 5">
            <a:extLst>
              <a:ext uri="{FF2B5EF4-FFF2-40B4-BE49-F238E27FC236}">
                <a16:creationId xmlns:a16="http://schemas.microsoft.com/office/drawing/2014/main" id="{CC59F5A6-3812-48BC-8724-B13FD9F33C18}"/>
              </a:ext>
            </a:extLst>
          </p:cNvPr>
          <p:cNvPicPr>
            <a:picLocks noChangeAspect="1"/>
          </p:cNvPicPr>
          <p:nvPr/>
        </p:nvPicPr>
        <p:blipFill>
          <a:blip r:embed="rId4"/>
          <a:stretch>
            <a:fillRect/>
          </a:stretch>
        </p:blipFill>
        <p:spPr>
          <a:xfrm>
            <a:off x="817281" y="6223620"/>
            <a:ext cx="6435715" cy="2074321"/>
          </a:xfrm>
          <a:prstGeom prst="rect">
            <a:avLst/>
          </a:prstGeom>
        </p:spPr>
      </p:pic>
      <p:sp>
        <p:nvSpPr>
          <p:cNvPr id="7" name="テキスト プレースホルダー 19">
            <a:extLst>
              <a:ext uri="{FF2B5EF4-FFF2-40B4-BE49-F238E27FC236}">
                <a16:creationId xmlns:a16="http://schemas.microsoft.com/office/drawing/2014/main" id="{89493C51-3639-479B-B02C-58A4FF23E2CB}"/>
              </a:ext>
            </a:extLst>
          </p:cNvPr>
          <p:cNvSpPr txBox="1">
            <a:spLocks/>
          </p:cNvSpPr>
          <p:nvPr/>
        </p:nvSpPr>
        <p:spPr>
          <a:xfrm>
            <a:off x="7613036" y="2668225"/>
            <a:ext cx="11071230" cy="773203"/>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nSpc>
                <a:spcPct val="120000"/>
              </a:lnSpc>
            </a:pPr>
            <a:r>
              <a:rPr kumimoji="1" lang="en-US" sz="3200" dirty="0">
                <a:solidFill>
                  <a:schemeClr val="accent1"/>
                </a:solidFill>
                <a:latin typeface="+mj-lt"/>
              </a:rPr>
              <a:t>BOLLEN, J., MAO,H., ZENG, X., (2010)</a:t>
            </a:r>
            <a:endParaRPr kumimoji="1" lang="ja-JP" altLang="en-US" sz="3200" dirty="0">
              <a:solidFill>
                <a:schemeClr val="accent1"/>
              </a:solidFill>
              <a:latin typeface="+mj-lt"/>
            </a:endParaRPr>
          </a:p>
        </p:txBody>
      </p:sp>
      <p:sp>
        <p:nvSpPr>
          <p:cNvPr id="8" name="Rectangle 7">
            <a:extLst>
              <a:ext uri="{FF2B5EF4-FFF2-40B4-BE49-F238E27FC236}">
                <a16:creationId xmlns:a16="http://schemas.microsoft.com/office/drawing/2014/main" id="{88AFBFBF-5E8E-41B7-A08B-B4F79D559DF8}"/>
              </a:ext>
            </a:extLst>
          </p:cNvPr>
          <p:cNvSpPr/>
          <p:nvPr/>
        </p:nvSpPr>
        <p:spPr>
          <a:xfrm>
            <a:off x="7613036" y="3371975"/>
            <a:ext cx="9946105" cy="1200329"/>
          </a:xfrm>
          <a:prstGeom prst="rect">
            <a:avLst/>
          </a:prstGeom>
        </p:spPr>
        <p:txBody>
          <a:bodyPr wrap="square">
            <a:spAutoFit/>
          </a:bodyPr>
          <a:lstStyle/>
          <a:p>
            <a:r>
              <a:rPr lang="en-US" sz="2400" dirty="0">
                <a:solidFill>
                  <a:srgbClr val="000000"/>
                </a:solidFill>
              </a:rPr>
              <a:t>Used the emotions expressed in Twitter daily feeds to predict daily up and down changes in the closing stock prices </a:t>
            </a:r>
            <a:r>
              <a:rPr lang="en-US" sz="2400" dirty="0">
                <a:solidFill>
                  <a:srgbClr val="000000"/>
                </a:solidFill>
                <a:sym typeface="Wingdings" panose="05000000000000000000" pitchFamily="2" charset="2"/>
              </a:rPr>
              <a:t> </a:t>
            </a:r>
            <a:r>
              <a:rPr lang="en-US" sz="2400" dirty="0">
                <a:solidFill>
                  <a:srgbClr val="000000"/>
                </a:solidFill>
              </a:rPr>
              <a:t>87.6% accurate predictions</a:t>
            </a:r>
          </a:p>
        </p:txBody>
      </p:sp>
      <p:sp>
        <p:nvSpPr>
          <p:cNvPr id="9" name="Rectangle 8">
            <a:extLst>
              <a:ext uri="{FF2B5EF4-FFF2-40B4-BE49-F238E27FC236}">
                <a16:creationId xmlns:a16="http://schemas.microsoft.com/office/drawing/2014/main" id="{F5C20DB0-F647-4891-BA41-522C6103AD07}"/>
              </a:ext>
            </a:extLst>
          </p:cNvPr>
          <p:cNvSpPr/>
          <p:nvPr/>
        </p:nvSpPr>
        <p:spPr>
          <a:xfrm>
            <a:off x="7613036" y="7078715"/>
            <a:ext cx="9946105" cy="830997"/>
          </a:xfrm>
          <a:prstGeom prst="rect">
            <a:avLst/>
          </a:prstGeom>
        </p:spPr>
        <p:txBody>
          <a:bodyPr wrap="square">
            <a:spAutoFit/>
          </a:bodyPr>
          <a:lstStyle/>
          <a:p>
            <a:r>
              <a:rPr lang="en-US" sz="2400" dirty="0">
                <a:solidFill>
                  <a:srgbClr val="000000"/>
                </a:solidFill>
              </a:rPr>
              <a:t>Used sentiment analysis of financial news articles about a company to predict future stock trends </a:t>
            </a:r>
            <a:r>
              <a:rPr lang="en-US" sz="2400" dirty="0">
                <a:solidFill>
                  <a:srgbClr val="000000"/>
                </a:solidFill>
                <a:sym typeface="Wingdings" panose="05000000000000000000" pitchFamily="2" charset="2"/>
              </a:rPr>
              <a:t> 80% </a:t>
            </a:r>
            <a:r>
              <a:rPr lang="en-US" sz="2400" dirty="0">
                <a:solidFill>
                  <a:srgbClr val="000000"/>
                </a:solidFill>
              </a:rPr>
              <a:t>accurate predictions</a:t>
            </a:r>
          </a:p>
        </p:txBody>
      </p:sp>
      <p:sp>
        <p:nvSpPr>
          <p:cNvPr id="10" name="テキスト プレースホルダー 19">
            <a:extLst>
              <a:ext uri="{FF2B5EF4-FFF2-40B4-BE49-F238E27FC236}">
                <a16:creationId xmlns:a16="http://schemas.microsoft.com/office/drawing/2014/main" id="{B94C77C0-72B2-4236-8D79-654F81CEFFD6}"/>
              </a:ext>
            </a:extLst>
          </p:cNvPr>
          <p:cNvSpPr txBox="1">
            <a:spLocks/>
          </p:cNvSpPr>
          <p:nvPr/>
        </p:nvSpPr>
        <p:spPr>
          <a:xfrm>
            <a:off x="7613036" y="6358635"/>
            <a:ext cx="11071230" cy="773203"/>
          </a:xfrm>
          <a:prstGeom prst="rect">
            <a:avLst/>
          </a:prstGeom>
        </p:spPr>
        <p:txBody>
          <a:bodyPr/>
          <a:lst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nSpc>
                <a:spcPct val="120000"/>
              </a:lnSpc>
            </a:pPr>
            <a:r>
              <a:rPr kumimoji="1" lang="en-US" sz="3200" dirty="0">
                <a:solidFill>
                  <a:schemeClr val="accent1"/>
                </a:solidFill>
                <a:latin typeface="+mj-lt"/>
              </a:rPr>
              <a:t>JOSHI, K., BHARATHI, H., RAO, J., (2016)</a:t>
            </a:r>
            <a:endParaRPr kumimoji="1" lang="ja-JP" altLang="en-US" sz="3200" dirty="0">
              <a:solidFill>
                <a:schemeClr val="accent1"/>
              </a:solidFill>
              <a:latin typeface="+mj-lt"/>
            </a:endParaRPr>
          </a:p>
        </p:txBody>
      </p:sp>
    </p:spTree>
    <p:extLst>
      <p:ext uri="{BB962C8B-B14F-4D97-AF65-F5344CB8AC3E}">
        <p14:creationId xmlns:p14="http://schemas.microsoft.com/office/powerpoint/2010/main" val="1929760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79C9-580A-4A1C-A848-6118B3CF5E6E}"/>
              </a:ext>
            </a:extLst>
          </p:cNvPr>
          <p:cNvSpPr>
            <a:spLocks noGrp="1"/>
          </p:cNvSpPr>
          <p:nvPr>
            <p:ph type="title"/>
          </p:nvPr>
        </p:nvSpPr>
        <p:spPr>
          <a:xfrm>
            <a:off x="637261" y="12930"/>
            <a:ext cx="18002000" cy="1125125"/>
          </a:xfrm>
        </p:spPr>
        <p:txBody>
          <a:bodyPr/>
          <a:lstStyle/>
          <a:p>
            <a:r>
              <a:rPr lang="en-US" spc="0" dirty="0"/>
              <a:t>We provide an online subscription service to investors looking for short-term gains with actionable stock insights</a:t>
            </a:r>
            <a:br>
              <a:rPr kumimoji="1" lang="en-US" dirty="0"/>
            </a:br>
            <a:endParaRPr lang="en-US" spc="0" dirty="0"/>
          </a:p>
        </p:txBody>
      </p:sp>
      <p:sp>
        <p:nvSpPr>
          <p:cNvPr id="4" name="Slide Number Placeholder 3">
            <a:extLst>
              <a:ext uri="{FF2B5EF4-FFF2-40B4-BE49-F238E27FC236}">
                <a16:creationId xmlns:a16="http://schemas.microsoft.com/office/drawing/2014/main" id="{D041C334-8059-46E2-BD32-C8CF90CE53F7}"/>
              </a:ext>
            </a:extLst>
          </p:cNvPr>
          <p:cNvSpPr>
            <a:spLocks noGrp="1"/>
          </p:cNvSpPr>
          <p:nvPr>
            <p:ph type="sldNum" sz="quarter" idx="11"/>
          </p:nvPr>
        </p:nvSpPr>
        <p:spPr/>
        <p:txBody>
          <a:bodyPr/>
          <a:lstStyle/>
          <a:p>
            <a:fld id="{387164BF-D67A-46C0-81D2-5BAF67C00C80}" type="slidenum">
              <a:rPr lang="en-US" smtClean="0"/>
              <a:pPr/>
              <a:t>7</a:t>
            </a:fld>
            <a:endParaRPr lang="en-US" dirty="0"/>
          </a:p>
        </p:txBody>
      </p:sp>
      <p:pic>
        <p:nvPicPr>
          <p:cNvPr id="5" name="図 21">
            <a:extLst>
              <a:ext uri="{FF2B5EF4-FFF2-40B4-BE49-F238E27FC236}">
                <a16:creationId xmlns:a16="http://schemas.microsoft.com/office/drawing/2014/main" id="{D1DF6A31-6C70-4A25-9D44-9320A9609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781" y="2514080"/>
            <a:ext cx="3780420" cy="6859890"/>
          </a:xfrm>
          <a:prstGeom prst="rect">
            <a:avLst/>
          </a:prstGeom>
        </p:spPr>
      </p:pic>
      <p:pic>
        <p:nvPicPr>
          <p:cNvPr id="7" name="図 21">
            <a:extLst>
              <a:ext uri="{FF2B5EF4-FFF2-40B4-BE49-F238E27FC236}">
                <a16:creationId xmlns:a16="http://schemas.microsoft.com/office/drawing/2014/main" id="{D0CAF91D-54D3-47CF-A92F-F045668BB3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71" y="2514080"/>
            <a:ext cx="3780420" cy="6859890"/>
          </a:xfrm>
          <a:prstGeom prst="rect">
            <a:avLst/>
          </a:prstGeom>
        </p:spPr>
      </p:pic>
      <p:sp>
        <p:nvSpPr>
          <p:cNvPr id="8" name="TextBox 7">
            <a:extLst>
              <a:ext uri="{FF2B5EF4-FFF2-40B4-BE49-F238E27FC236}">
                <a16:creationId xmlns:a16="http://schemas.microsoft.com/office/drawing/2014/main" id="{EA46003F-0D28-441D-A30F-FFBC531498BD}"/>
              </a:ext>
            </a:extLst>
          </p:cNvPr>
          <p:cNvSpPr txBox="1"/>
          <p:nvPr/>
        </p:nvSpPr>
        <p:spPr>
          <a:xfrm>
            <a:off x="1312336" y="3774221"/>
            <a:ext cx="2745305" cy="461665"/>
          </a:xfrm>
          <a:prstGeom prst="rect">
            <a:avLst/>
          </a:prstGeom>
          <a:noFill/>
        </p:spPr>
        <p:txBody>
          <a:bodyPr wrap="square" rtlCol="0">
            <a:spAutoFit/>
          </a:bodyPr>
          <a:lstStyle/>
          <a:p>
            <a:pPr algn="ctr"/>
            <a:r>
              <a:rPr lang="en-US" sz="2400" dirty="0">
                <a:solidFill>
                  <a:srgbClr val="000000"/>
                </a:solidFill>
              </a:rPr>
              <a:t>TODAY:</a:t>
            </a:r>
          </a:p>
        </p:txBody>
      </p:sp>
      <p:sp>
        <p:nvSpPr>
          <p:cNvPr id="9" name="TextBox 8">
            <a:extLst>
              <a:ext uri="{FF2B5EF4-FFF2-40B4-BE49-F238E27FC236}">
                <a16:creationId xmlns:a16="http://schemas.microsoft.com/office/drawing/2014/main" id="{5188DB04-7207-4F01-AB48-60F6FD010CFE}"/>
              </a:ext>
            </a:extLst>
          </p:cNvPr>
          <p:cNvSpPr txBox="1"/>
          <p:nvPr/>
        </p:nvSpPr>
        <p:spPr>
          <a:xfrm>
            <a:off x="1132316" y="4580786"/>
            <a:ext cx="3780420" cy="1569660"/>
          </a:xfrm>
          <a:prstGeom prst="rect">
            <a:avLst/>
          </a:prstGeom>
          <a:noFill/>
        </p:spPr>
        <p:txBody>
          <a:bodyPr wrap="square" rtlCol="0">
            <a:spAutoFit/>
          </a:bodyPr>
          <a:lstStyle/>
          <a:p>
            <a:r>
              <a:rPr lang="en-US" sz="2400" dirty="0">
                <a:solidFill>
                  <a:srgbClr val="000000"/>
                </a:solidFill>
              </a:rPr>
              <a:t>Expected to rise:</a:t>
            </a:r>
          </a:p>
          <a:p>
            <a:pPr marL="457200" indent="-457200">
              <a:buFont typeface="Arial" panose="020B0604020202020204" pitchFamily="34" charset="0"/>
              <a:buChar char="•"/>
            </a:pPr>
            <a:r>
              <a:rPr lang="en-US" sz="2400" dirty="0">
                <a:solidFill>
                  <a:srgbClr val="000000"/>
                </a:solidFill>
              </a:rPr>
              <a:t>Apple Inc.</a:t>
            </a:r>
          </a:p>
          <a:p>
            <a:pPr marL="457200" indent="-457200">
              <a:buFont typeface="Arial" panose="020B0604020202020204" pitchFamily="34" charset="0"/>
              <a:buChar char="•"/>
            </a:pPr>
            <a:r>
              <a:rPr lang="en-US" sz="2400" dirty="0">
                <a:solidFill>
                  <a:srgbClr val="000000"/>
                </a:solidFill>
              </a:rPr>
              <a:t>Microsoft Corp.</a:t>
            </a:r>
          </a:p>
          <a:p>
            <a:pPr marL="457200" indent="-457200">
              <a:buFont typeface="Arial" panose="020B0604020202020204" pitchFamily="34" charset="0"/>
              <a:buChar char="•"/>
            </a:pPr>
            <a:endParaRPr lang="en-US" sz="2400" dirty="0">
              <a:solidFill>
                <a:srgbClr val="000000"/>
              </a:solidFill>
            </a:endParaRPr>
          </a:p>
        </p:txBody>
      </p:sp>
      <p:sp>
        <p:nvSpPr>
          <p:cNvPr id="10" name="TextBox 9">
            <a:extLst>
              <a:ext uri="{FF2B5EF4-FFF2-40B4-BE49-F238E27FC236}">
                <a16:creationId xmlns:a16="http://schemas.microsoft.com/office/drawing/2014/main" id="{F1CDEACB-7562-4814-AF1D-B91171B90021}"/>
              </a:ext>
            </a:extLst>
          </p:cNvPr>
          <p:cNvSpPr txBox="1"/>
          <p:nvPr/>
        </p:nvSpPr>
        <p:spPr>
          <a:xfrm>
            <a:off x="1132316" y="6425702"/>
            <a:ext cx="2745305" cy="1200329"/>
          </a:xfrm>
          <a:prstGeom prst="rect">
            <a:avLst/>
          </a:prstGeom>
          <a:noFill/>
        </p:spPr>
        <p:txBody>
          <a:bodyPr wrap="square" rtlCol="0">
            <a:spAutoFit/>
          </a:bodyPr>
          <a:lstStyle/>
          <a:p>
            <a:r>
              <a:rPr lang="en-US" sz="2400" dirty="0">
                <a:solidFill>
                  <a:srgbClr val="000000"/>
                </a:solidFill>
              </a:rPr>
              <a:t>Expected to drop:</a:t>
            </a:r>
          </a:p>
          <a:p>
            <a:pPr marL="457200" indent="-457200">
              <a:buFont typeface="Arial" panose="020B0604020202020204" pitchFamily="34" charset="0"/>
              <a:buChar char="•"/>
            </a:pPr>
            <a:r>
              <a:rPr lang="en-US" sz="2400" dirty="0">
                <a:solidFill>
                  <a:srgbClr val="000000"/>
                </a:solidFill>
              </a:rPr>
              <a:t>Facebook Inc.</a:t>
            </a:r>
          </a:p>
          <a:p>
            <a:pPr marL="457200" indent="-457200">
              <a:buFont typeface="Arial" panose="020B0604020202020204" pitchFamily="34" charset="0"/>
              <a:buChar char="•"/>
            </a:pPr>
            <a:r>
              <a:rPr lang="en-US" sz="2400" dirty="0">
                <a:solidFill>
                  <a:srgbClr val="000000"/>
                </a:solidFill>
              </a:rPr>
              <a:t>Target Corp.</a:t>
            </a:r>
          </a:p>
        </p:txBody>
      </p:sp>
      <p:sp>
        <p:nvSpPr>
          <p:cNvPr id="11" name="TextBox 10">
            <a:extLst>
              <a:ext uri="{FF2B5EF4-FFF2-40B4-BE49-F238E27FC236}">
                <a16:creationId xmlns:a16="http://schemas.microsoft.com/office/drawing/2014/main" id="{AE118495-9BCB-481E-8977-DBB7012840FA}"/>
              </a:ext>
            </a:extLst>
          </p:cNvPr>
          <p:cNvSpPr txBox="1"/>
          <p:nvPr/>
        </p:nvSpPr>
        <p:spPr>
          <a:xfrm>
            <a:off x="5902846" y="3774220"/>
            <a:ext cx="2745305" cy="461665"/>
          </a:xfrm>
          <a:prstGeom prst="rect">
            <a:avLst/>
          </a:prstGeom>
          <a:noFill/>
        </p:spPr>
        <p:txBody>
          <a:bodyPr wrap="square" rtlCol="0">
            <a:spAutoFit/>
          </a:bodyPr>
          <a:lstStyle/>
          <a:p>
            <a:pPr algn="ctr"/>
            <a:r>
              <a:rPr lang="en-US" sz="2400" dirty="0">
                <a:solidFill>
                  <a:srgbClr val="000000"/>
                </a:solidFill>
              </a:rPr>
              <a:t>Apple Inc.</a:t>
            </a:r>
          </a:p>
        </p:txBody>
      </p:sp>
      <p:sp>
        <p:nvSpPr>
          <p:cNvPr id="12" name="TextBox 11">
            <a:extLst>
              <a:ext uri="{FF2B5EF4-FFF2-40B4-BE49-F238E27FC236}">
                <a16:creationId xmlns:a16="http://schemas.microsoft.com/office/drawing/2014/main" id="{FE663FEC-241A-44F4-BC68-C5E7DD1624EE}"/>
              </a:ext>
            </a:extLst>
          </p:cNvPr>
          <p:cNvSpPr txBox="1"/>
          <p:nvPr/>
        </p:nvSpPr>
        <p:spPr>
          <a:xfrm>
            <a:off x="5641817" y="4494300"/>
            <a:ext cx="3006334" cy="1200329"/>
          </a:xfrm>
          <a:prstGeom prst="rect">
            <a:avLst/>
          </a:prstGeom>
          <a:noFill/>
        </p:spPr>
        <p:txBody>
          <a:bodyPr wrap="square" rtlCol="0">
            <a:spAutoFit/>
          </a:bodyPr>
          <a:lstStyle/>
          <a:p>
            <a:r>
              <a:rPr lang="en-US" sz="2400" dirty="0">
                <a:solidFill>
                  <a:srgbClr val="000000"/>
                </a:solidFill>
              </a:rPr>
              <a:t>Today:</a:t>
            </a:r>
          </a:p>
          <a:p>
            <a:pPr marL="457200" indent="-457200">
              <a:buFont typeface="Arial" panose="020B0604020202020204" pitchFamily="34" charset="0"/>
              <a:buChar char="•"/>
            </a:pPr>
            <a:r>
              <a:rPr lang="en-US" sz="2400" dirty="0">
                <a:solidFill>
                  <a:srgbClr val="000000"/>
                </a:solidFill>
              </a:rPr>
              <a:t>Stock expected to rise</a:t>
            </a:r>
          </a:p>
        </p:txBody>
      </p:sp>
      <p:sp>
        <p:nvSpPr>
          <p:cNvPr id="14" name="TextBox 13">
            <a:extLst>
              <a:ext uri="{FF2B5EF4-FFF2-40B4-BE49-F238E27FC236}">
                <a16:creationId xmlns:a16="http://schemas.microsoft.com/office/drawing/2014/main" id="{5A6D81FF-3EC3-4525-90A9-6630919AD730}"/>
              </a:ext>
            </a:extLst>
          </p:cNvPr>
          <p:cNvSpPr txBox="1"/>
          <p:nvPr/>
        </p:nvSpPr>
        <p:spPr>
          <a:xfrm>
            <a:off x="5634738" y="6283431"/>
            <a:ext cx="2745305" cy="1200329"/>
          </a:xfrm>
          <a:prstGeom prst="rect">
            <a:avLst/>
          </a:prstGeom>
          <a:noFill/>
        </p:spPr>
        <p:txBody>
          <a:bodyPr wrap="square" rtlCol="0">
            <a:spAutoFit/>
          </a:bodyPr>
          <a:lstStyle/>
          <a:p>
            <a:r>
              <a:rPr lang="en-US" sz="2400" dirty="0">
                <a:solidFill>
                  <a:srgbClr val="000000"/>
                </a:solidFill>
              </a:rPr>
              <a:t>In a week:</a:t>
            </a:r>
          </a:p>
          <a:p>
            <a:pPr marL="457200" indent="-457200">
              <a:buFont typeface="Arial" panose="020B0604020202020204" pitchFamily="34" charset="0"/>
              <a:buChar char="•"/>
            </a:pPr>
            <a:r>
              <a:rPr lang="en-US" sz="2400" dirty="0">
                <a:solidFill>
                  <a:srgbClr val="000000"/>
                </a:solidFill>
              </a:rPr>
              <a:t>Stock expected to rise</a:t>
            </a:r>
          </a:p>
        </p:txBody>
      </p:sp>
      <p:sp>
        <p:nvSpPr>
          <p:cNvPr id="16" name="TextBox 15">
            <a:extLst>
              <a:ext uri="{FF2B5EF4-FFF2-40B4-BE49-F238E27FC236}">
                <a16:creationId xmlns:a16="http://schemas.microsoft.com/office/drawing/2014/main" id="{404ED4FA-3107-43FB-A594-F49F6142EE49}"/>
              </a:ext>
            </a:extLst>
          </p:cNvPr>
          <p:cNvSpPr txBox="1"/>
          <p:nvPr/>
        </p:nvSpPr>
        <p:spPr>
          <a:xfrm>
            <a:off x="-352849" y="2038155"/>
            <a:ext cx="5625625" cy="830997"/>
          </a:xfrm>
          <a:prstGeom prst="rect">
            <a:avLst/>
          </a:prstGeom>
          <a:noFill/>
        </p:spPr>
        <p:txBody>
          <a:bodyPr wrap="square" rtlCol="0">
            <a:spAutoFit/>
          </a:bodyPr>
          <a:lstStyle/>
          <a:p>
            <a:pPr algn="ctr"/>
            <a:r>
              <a:rPr lang="en-US" sz="2400" i="1" dirty="0">
                <a:solidFill>
                  <a:srgbClr val="000000"/>
                </a:solidFill>
              </a:rPr>
              <a:t>Calendar View:</a:t>
            </a:r>
          </a:p>
          <a:p>
            <a:pPr marL="457200" indent="-457200">
              <a:buFont typeface="Arial" panose="020B0604020202020204" pitchFamily="34" charset="0"/>
              <a:buChar char="•"/>
            </a:pPr>
            <a:endParaRPr lang="en-US" sz="2400" i="1" dirty="0">
              <a:solidFill>
                <a:srgbClr val="000000"/>
              </a:solidFill>
            </a:endParaRPr>
          </a:p>
        </p:txBody>
      </p:sp>
      <p:sp>
        <p:nvSpPr>
          <p:cNvPr id="17" name="TextBox 16">
            <a:extLst>
              <a:ext uri="{FF2B5EF4-FFF2-40B4-BE49-F238E27FC236}">
                <a16:creationId xmlns:a16="http://schemas.microsoft.com/office/drawing/2014/main" id="{A3828DDA-46C0-4FA8-9572-0EB1092D535E}"/>
              </a:ext>
            </a:extLst>
          </p:cNvPr>
          <p:cNvSpPr txBox="1"/>
          <p:nvPr/>
        </p:nvSpPr>
        <p:spPr>
          <a:xfrm>
            <a:off x="4507691" y="2038155"/>
            <a:ext cx="5625625" cy="830997"/>
          </a:xfrm>
          <a:prstGeom prst="rect">
            <a:avLst/>
          </a:prstGeom>
          <a:noFill/>
        </p:spPr>
        <p:txBody>
          <a:bodyPr wrap="square" rtlCol="0">
            <a:spAutoFit/>
          </a:bodyPr>
          <a:lstStyle/>
          <a:p>
            <a:pPr algn="ctr"/>
            <a:r>
              <a:rPr lang="en-US" sz="2400" i="1" dirty="0">
                <a:solidFill>
                  <a:srgbClr val="000000"/>
                </a:solidFill>
              </a:rPr>
              <a:t>Company View:</a:t>
            </a:r>
          </a:p>
          <a:p>
            <a:pPr marL="457200" indent="-457200">
              <a:buFont typeface="Arial" panose="020B0604020202020204" pitchFamily="34" charset="0"/>
              <a:buChar char="•"/>
            </a:pPr>
            <a:endParaRPr lang="en-US" sz="2400" i="1" dirty="0">
              <a:solidFill>
                <a:srgbClr val="000000"/>
              </a:solidFill>
            </a:endParaRPr>
          </a:p>
        </p:txBody>
      </p:sp>
      <p:sp>
        <p:nvSpPr>
          <p:cNvPr id="18" name="正方形/長方形 5">
            <a:extLst>
              <a:ext uri="{FF2B5EF4-FFF2-40B4-BE49-F238E27FC236}">
                <a16:creationId xmlns:a16="http://schemas.microsoft.com/office/drawing/2014/main" id="{66753913-8953-4FCD-B9A5-DC27A5EBE326}"/>
              </a:ext>
            </a:extLst>
          </p:cNvPr>
          <p:cNvSpPr/>
          <p:nvPr/>
        </p:nvSpPr>
        <p:spPr>
          <a:xfrm>
            <a:off x="9685325" y="3924940"/>
            <a:ext cx="90010" cy="3555395"/>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テキスト プレースホルダー 11">
            <a:extLst>
              <a:ext uri="{FF2B5EF4-FFF2-40B4-BE49-F238E27FC236}">
                <a16:creationId xmlns:a16="http://schemas.microsoft.com/office/drawing/2014/main" id="{3994D5BB-23B1-406C-A62A-62635582DA27}"/>
              </a:ext>
            </a:extLst>
          </p:cNvPr>
          <p:cNvSpPr txBox="1">
            <a:spLocks/>
          </p:cNvSpPr>
          <p:nvPr/>
        </p:nvSpPr>
        <p:spPr>
          <a:xfrm>
            <a:off x="10317454" y="4082457"/>
            <a:ext cx="7286693" cy="3240360"/>
          </a:xfrm>
          <a:prstGeom prst="rect">
            <a:avLst/>
          </a:prstGeom>
        </p:spPr>
        <p:txBody>
          <a:bodyPr anchor="ctr">
            <a:noAutofit/>
          </a:bodyPr>
          <a:lstStyle>
            <a:lvl1pPr marL="0" indent="0" algn="l" defTabSz="1632753" rtl="0" eaLnBrk="1" latinLnBrk="0" hangingPunct="1">
              <a:lnSpc>
                <a:spcPct val="120000"/>
              </a:lnSpc>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dirty="0">
                <a:solidFill>
                  <a:schemeClr val="accent1"/>
                </a:solidFill>
              </a:rPr>
              <a:t>We offer a novel approach that </a:t>
            </a:r>
            <a:r>
              <a:rPr lang="en-US" b="1" dirty="0">
                <a:solidFill>
                  <a:schemeClr val="accent1"/>
                </a:solidFill>
              </a:rPr>
              <a:t>incorporates both traditional and newer stock prediction techniques</a:t>
            </a:r>
            <a:r>
              <a:rPr lang="en-US" dirty="0">
                <a:solidFill>
                  <a:schemeClr val="accent1"/>
                </a:solidFill>
              </a:rPr>
              <a:t>. Using NLP techniques we extract the analyst’s “sentiment” when generating a report and use it to predict movements in the market before the actual market reaction.</a:t>
            </a:r>
          </a:p>
        </p:txBody>
      </p:sp>
      <p:sp>
        <p:nvSpPr>
          <p:cNvPr id="21" name="TextBox 20">
            <a:extLst>
              <a:ext uri="{FF2B5EF4-FFF2-40B4-BE49-F238E27FC236}">
                <a16:creationId xmlns:a16="http://schemas.microsoft.com/office/drawing/2014/main" id="{66090823-CD5C-4A29-9527-00914F7B926B}"/>
              </a:ext>
            </a:extLst>
          </p:cNvPr>
          <p:cNvSpPr txBox="1"/>
          <p:nvPr/>
        </p:nvSpPr>
        <p:spPr>
          <a:xfrm>
            <a:off x="369711" y="9676524"/>
            <a:ext cx="16556880" cy="830997"/>
          </a:xfrm>
          <a:prstGeom prst="rect">
            <a:avLst/>
          </a:prstGeom>
          <a:noFill/>
        </p:spPr>
        <p:txBody>
          <a:bodyPr wrap="square" rtlCol="0">
            <a:spAutoFit/>
          </a:bodyPr>
          <a:lstStyle/>
          <a:p>
            <a:r>
              <a:rPr lang="en-US" sz="2400" dirty="0">
                <a:solidFill>
                  <a:srgbClr val="000000"/>
                </a:solidFill>
              </a:rPr>
              <a:t>Note. The views only represent a simple functional prototype (MVP) for our subscription service. </a:t>
            </a:r>
          </a:p>
          <a:p>
            <a:pPr marL="457200" indent="-457200">
              <a:buFont typeface="Arial" panose="020B0604020202020204" pitchFamily="34" charset="0"/>
              <a:buChar char="•"/>
            </a:pPr>
            <a:endParaRPr lang="en-US" sz="2400" i="1" dirty="0">
              <a:solidFill>
                <a:srgbClr val="000000"/>
              </a:solidFill>
            </a:endParaRPr>
          </a:p>
        </p:txBody>
      </p:sp>
      <p:pic>
        <p:nvPicPr>
          <p:cNvPr id="3" name="Picture 2">
            <a:extLst>
              <a:ext uri="{FF2B5EF4-FFF2-40B4-BE49-F238E27FC236}">
                <a16:creationId xmlns:a16="http://schemas.microsoft.com/office/drawing/2014/main" id="{29EF31D2-6172-422D-90E5-6B387ABFCEB9}"/>
              </a:ext>
            </a:extLst>
          </p:cNvPr>
          <p:cNvPicPr>
            <a:picLocks noChangeAspect="1"/>
          </p:cNvPicPr>
          <p:nvPr/>
        </p:nvPicPr>
        <p:blipFill>
          <a:blip r:embed="rId4"/>
          <a:stretch>
            <a:fillRect/>
          </a:stretch>
        </p:blipFill>
        <p:spPr>
          <a:xfrm>
            <a:off x="7730362" y="2765385"/>
            <a:ext cx="1299362" cy="546666"/>
          </a:xfrm>
          <a:prstGeom prst="rect">
            <a:avLst/>
          </a:prstGeom>
        </p:spPr>
      </p:pic>
      <p:pic>
        <p:nvPicPr>
          <p:cNvPr id="20" name="Picture 19">
            <a:extLst>
              <a:ext uri="{FF2B5EF4-FFF2-40B4-BE49-F238E27FC236}">
                <a16:creationId xmlns:a16="http://schemas.microsoft.com/office/drawing/2014/main" id="{FCB05E0F-5E2E-4601-BEA7-6B35EB40CB5D}"/>
              </a:ext>
            </a:extLst>
          </p:cNvPr>
          <p:cNvPicPr>
            <a:picLocks noChangeAspect="1"/>
          </p:cNvPicPr>
          <p:nvPr/>
        </p:nvPicPr>
        <p:blipFill>
          <a:blip r:embed="rId4"/>
          <a:stretch>
            <a:fillRect/>
          </a:stretch>
        </p:blipFill>
        <p:spPr>
          <a:xfrm>
            <a:off x="3076206" y="2716260"/>
            <a:ext cx="1299362" cy="546666"/>
          </a:xfrm>
          <a:prstGeom prst="rect">
            <a:avLst/>
          </a:prstGeom>
        </p:spPr>
      </p:pic>
      <p:pic>
        <p:nvPicPr>
          <p:cNvPr id="22" name="Picture 21">
            <a:extLst>
              <a:ext uri="{FF2B5EF4-FFF2-40B4-BE49-F238E27FC236}">
                <a16:creationId xmlns:a16="http://schemas.microsoft.com/office/drawing/2014/main" id="{96EF30AA-83BC-4F1C-815F-78A4537DD5EA}"/>
              </a:ext>
            </a:extLst>
          </p:cNvPr>
          <p:cNvPicPr>
            <a:picLocks noChangeAspect="1"/>
          </p:cNvPicPr>
          <p:nvPr/>
        </p:nvPicPr>
        <p:blipFill>
          <a:blip r:embed="rId4"/>
          <a:stretch>
            <a:fillRect/>
          </a:stretch>
        </p:blipFill>
        <p:spPr>
          <a:xfrm>
            <a:off x="15809729" y="9637394"/>
            <a:ext cx="1299362" cy="546666"/>
          </a:xfrm>
          <a:prstGeom prst="rect">
            <a:avLst/>
          </a:prstGeom>
        </p:spPr>
      </p:pic>
    </p:spTree>
    <p:extLst>
      <p:ext uri="{BB962C8B-B14F-4D97-AF65-F5344CB8AC3E}">
        <p14:creationId xmlns:p14="http://schemas.microsoft.com/office/powerpoint/2010/main" val="394931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387164BF-D67A-46C0-81D2-5BAF67C00C80}" type="slidenum">
              <a:rPr lang="en-US" smtClean="0"/>
              <a:pPr/>
              <a:t>8</a:t>
            </a:fld>
            <a:endParaRPr lang="en-US" dirty="0"/>
          </a:p>
        </p:txBody>
      </p:sp>
      <p:sp>
        <p:nvSpPr>
          <p:cNvPr id="29" name="テキスト プレースホルダー 28"/>
          <p:cNvSpPr>
            <a:spLocks noGrp="1"/>
          </p:cNvSpPr>
          <p:nvPr>
            <p:ph type="body" sz="quarter" idx="22"/>
          </p:nvPr>
        </p:nvSpPr>
        <p:spPr>
          <a:xfrm>
            <a:off x="1402346" y="4648445"/>
            <a:ext cx="3915435" cy="720080"/>
          </a:xfrm>
        </p:spPr>
        <p:txBody>
          <a:bodyPr/>
          <a:lstStyle/>
          <a:p>
            <a:r>
              <a:rPr lang="en-US" dirty="0"/>
              <a:t>ANALYST REPORTS</a:t>
            </a:r>
            <a:endParaRPr kumimoji="1" lang="en-US" altLang="ja-JP" dirty="0"/>
          </a:p>
        </p:txBody>
      </p:sp>
      <p:sp>
        <p:nvSpPr>
          <p:cNvPr id="31" name="テキスト プレースホルダー 30"/>
          <p:cNvSpPr>
            <a:spLocks noGrp="1"/>
          </p:cNvSpPr>
          <p:nvPr>
            <p:ph type="body" sz="quarter" idx="24"/>
          </p:nvPr>
        </p:nvSpPr>
        <p:spPr>
          <a:xfrm>
            <a:off x="7117981" y="4648445"/>
            <a:ext cx="5085565" cy="720080"/>
          </a:xfrm>
        </p:spPr>
        <p:txBody>
          <a:bodyPr/>
          <a:lstStyle/>
          <a:p>
            <a:r>
              <a:rPr lang="en-US" dirty="0"/>
              <a:t>QUARTERLY FINANCIALS</a:t>
            </a:r>
            <a:endParaRPr kumimoji="1" lang="ja-JP" altLang="en-US" dirty="0"/>
          </a:p>
        </p:txBody>
      </p:sp>
      <p:sp>
        <p:nvSpPr>
          <p:cNvPr id="32" name="テキスト プレースホルダー 31"/>
          <p:cNvSpPr>
            <a:spLocks noGrp="1"/>
          </p:cNvSpPr>
          <p:nvPr>
            <p:ph type="body" sz="quarter" idx="25"/>
          </p:nvPr>
        </p:nvSpPr>
        <p:spPr>
          <a:xfrm>
            <a:off x="13553696" y="4648445"/>
            <a:ext cx="3915435" cy="720080"/>
          </a:xfrm>
        </p:spPr>
        <p:txBody>
          <a:bodyPr/>
          <a:lstStyle/>
          <a:p>
            <a:r>
              <a:rPr lang="en-US" dirty="0"/>
              <a:t>STOCK PRICES</a:t>
            </a:r>
            <a:endParaRPr kumimoji="1" lang="ja-JP" altLang="en-US" dirty="0"/>
          </a:p>
        </p:txBody>
      </p:sp>
      <p:sp>
        <p:nvSpPr>
          <p:cNvPr id="24" name="テキスト プレースホルダー 23"/>
          <p:cNvSpPr>
            <a:spLocks noGrp="1"/>
          </p:cNvSpPr>
          <p:nvPr>
            <p:ph type="body" sz="quarter" idx="15"/>
          </p:nvPr>
        </p:nvSpPr>
        <p:spPr>
          <a:xfrm>
            <a:off x="1402346" y="5368525"/>
            <a:ext cx="4095455" cy="1755195"/>
          </a:xfrm>
        </p:spPr>
        <p:txBody>
          <a:bodyPr/>
          <a:lstStyle/>
          <a:p>
            <a:pPr marL="342900" indent="-342900" algn="l">
              <a:buFont typeface="Wingdings" panose="05000000000000000000" pitchFamily="2" charset="2"/>
              <a:buChar char="§"/>
            </a:pPr>
            <a:r>
              <a:rPr lang="en-US" dirty="0">
                <a:solidFill>
                  <a:srgbClr val="000000"/>
                </a:solidFill>
              </a:rPr>
              <a:t>Collected all analyst reports during Q4 2016 - Q3 2018 for the 15 largest companies</a:t>
            </a:r>
            <a:r>
              <a:rPr lang="en-US" baseline="30000" dirty="0">
                <a:solidFill>
                  <a:srgbClr val="000000"/>
                </a:solidFill>
              </a:rPr>
              <a:t>1</a:t>
            </a:r>
            <a:r>
              <a:rPr lang="en-US" dirty="0">
                <a:solidFill>
                  <a:srgbClr val="000000"/>
                </a:solidFill>
              </a:rPr>
              <a:t> in the US in tech &amp; retail</a:t>
            </a:r>
          </a:p>
          <a:p>
            <a:pPr marL="342900" indent="-342900" algn="l">
              <a:buFont typeface="Wingdings" panose="05000000000000000000" pitchFamily="2" charset="2"/>
              <a:buChar char="§"/>
            </a:pPr>
            <a:r>
              <a:rPr lang="en-US" dirty="0">
                <a:solidFill>
                  <a:srgbClr val="000000"/>
                </a:solidFill>
              </a:rPr>
              <a:t>Extracted the report’s headline, first paragraph and conclusion</a:t>
            </a:r>
            <a:endParaRPr kumimoji="1" lang="ja-JP" altLang="en-US" dirty="0">
              <a:solidFill>
                <a:srgbClr val="000000"/>
              </a:solidFill>
            </a:endParaRPr>
          </a:p>
        </p:txBody>
      </p:sp>
      <p:sp>
        <p:nvSpPr>
          <p:cNvPr id="34" name="テキスト プレースホルダー 33"/>
          <p:cNvSpPr>
            <a:spLocks noGrp="1"/>
          </p:cNvSpPr>
          <p:nvPr>
            <p:ph type="body" sz="quarter" idx="27"/>
          </p:nvPr>
        </p:nvSpPr>
        <p:spPr>
          <a:xfrm>
            <a:off x="13553696" y="5368525"/>
            <a:ext cx="3915435" cy="1755195"/>
          </a:xfrm>
        </p:spPr>
        <p:txBody>
          <a:bodyPr/>
          <a:lstStyle/>
          <a:p>
            <a:pPr marL="342900" indent="-342900" algn="l">
              <a:buFont typeface="Wingdings" panose="05000000000000000000" pitchFamily="2" charset="2"/>
              <a:buChar char="§"/>
            </a:pPr>
            <a:r>
              <a:rPr lang="en-US" dirty="0">
                <a:solidFill>
                  <a:srgbClr val="000000"/>
                </a:solidFill>
              </a:rPr>
              <a:t>Gathered the daily close stock prices for the two year period for each company</a:t>
            </a:r>
            <a:r>
              <a:rPr lang="en-US" baseline="30000" dirty="0">
                <a:solidFill>
                  <a:srgbClr val="000000"/>
                </a:solidFill>
              </a:rPr>
              <a:t>3,4</a:t>
            </a:r>
            <a:endParaRPr kumimoji="1" lang="ja-JP" altLang="en-US" baseline="30000" dirty="0">
              <a:solidFill>
                <a:srgbClr val="000000"/>
              </a:solidFill>
            </a:endParaRPr>
          </a:p>
        </p:txBody>
      </p:sp>
      <p:sp>
        <p:nvSpPr>
          <p:cNvPr id="56" name="テキスト プレースホルダー 23">
            <a:extLst>
              <a:ext uri="{FF2B5EF4-FFF2-40B4-BE49-F238E27FC236}">
                <a16:creationId xmlns:a16="http://schemas.microsoft.com/office/drawing/2014/main" id="{82F1B623-1E4C-4D2A-9E51-B9E1DE54365F}"/>
              </a:ext>
            </a:extLst>
          </p:cNvPr>
          <p:cNvSpPr txBox="1">
            <a:spLocks/>
          </p:cNvSpPr>
          <p:nvPr/>
        </p:nvSpPr>
        <p:spPr>
          <a:xfrm>
            <a:off x="7703045" y="5368525"/>
            <a:ext cx="3915435" cy="1755195"/>
          </a:xfrm>
          <a:prstGeom prst="rect">
            <a:avLst/>
          </a:prstGeom>
        </p:spPr>
        <p:txBody>
          <a:bodyPr vert="horz" lIns="163275" tIns="81638" rIns="163275" bIns="81638" rtlCol="0" anchor="t">
            <a:noAutofit/>
          </a:bodyPr>
          <a:lstStyle>
            <a:lvl1pPr marL="0" indent="0" algn="ctr"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marL="342900" indent="-342900" algn="l">
              <a:buFont typeface="Wingdings" panose="05000000000000000000" pitchFamily="2" charset="2"/>
              <a:buChar char="§"/>
            </a:pPr>
            <a:r>
              <a:rPr kumimoji="1" lang="en-US" altLang="ja-JP" dirty="0">
                <a:solidFill>
                  <a:srgbClr val="000000"/>
                </a:solidFill>
              </a:rPr>
              <a:t>Collected, for each company, data on quarterly revenue, quarterly </a:t>
            </a:r>
            <a:r>
              <a:rPr lang="en-US" dirty="0">
                <a:solidFill>
                  <a:srgbClr val="000000"/>
                </a:solidFill>
              </a:rPr>
              <a:t>market capitalization, quarterly net income, quarterly EBITDA and date of announcement of quarterly earnings</a:t>
            </a:r>
            <a:r>
              <a:rPr lang="en-US" baseline="30000" dirty="0">
                <a:solidFill>
                  <a:srgbClr val="000000"/>
                </a:solidFill>
              </a:rPr>
              <a:t>2</a:t>
            </a:r>
          </a:p>
          <a:p>
            <a:pPr marL="342900" indent="-342900" algn="l">
              <a:buFont typeface="Wingdings" panose="05000000000000000000" pitchFamily="2" charset="2"/>
              <a:buChar char="§"/>
            </a:pPr>
            <a:endParaRPr kumimoji="1" lang="ja-JP" altLang="en-US" dirty="0">
              <a:solidFill>
                <a:srgbClr val="000000"/>
              </a:solidFill>
            </a:endParaRPr>
          </a:p>
        </p:txBody>
      </p:sp>
      <p:sp>
        <p:nvSpPr>
          <p:cNvPr id="57" name="テキスト プレースホルダー 23">
            <a:extLst>
              <a:ext uri="{FF2B5EF4-FFF2-40B4-BE49-F238E27FC236}">
                <a16:creationId xmlns:a16="http://schemas.microsoft.com/office/drawing/2014/main" id="{22919838-7968-4D5E-98B3-DF5A5F94D22C}"/>
              </a:ext>
            </a:extLst>
          </p:cNvPr>
          <p:cNvSpPr txBox="1">
            <a:spLocks/>
          </p:cNvSpPr>
          <p:nvPr/>
        </p:nvSpPr>
        <p:spPr>
          <a:xfrm>
            <a:off x="277221" y="8878915"/>
            <a:ext cx="16304699" cy="720080"/>
          </a:xfrm>
          <a:prstGeom prst="rect">
            <a:avLst/>
          </a:prstGeom>
        </p:spPr>
        <p:txBody>
          <a:bodyPr vert="horz" lIns="163275" tIns="81638" rIns="163275" bIns="81638" rtlCol="0" anchor="t">
            <a:noAutofit/>
          </a:bodyPr>
          <a:lstStyle>
            <a:lvl1pPr marL="0" indent="0" algn="ctr" defTabSz="1632753" rtl="0" eaLnBrk="1" latinLnBrk="0" hangingPunct="1">
              <a:lnSpc>
                <a:spcPct val="120000"/>
              </a:lnSpc>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l"/>
            <a:r>
              <a:rPr kumimoji="1" lang="en-US" altLang="ja-JP" dirty="0"/>
              <a:t>Notes. 1) Size measured by total market capitalization; 2) From this, we created a new variable: time delta (date of report’s release – date of announcement of earnings); 3) In the case of holidays, we used the previous business date’s closing price; 4) From this we created our predictive variable: percent change in stock price from date of report (T0) to the next day, a week later and a month later.</a:t>
            </a:r>
            <a:endParaRPr kumimoji="1" lang="ja-JP" altLang="en-US" dirty="0"/>
          </a:p>
        </p:txBody>
      </p:sp>
      <p:pic>
        <p:nvPicPr>
          <p:cNvPr id="58" name="Picture 57">
            <a:extLst>
              <a:ext uri="{FF2B5EF4-FFF2-40B4-BE49-F238E27FC236}">
                <a16:creationId xmlns:a16="http://schemas.microsoft.com/office/drawing/2014/main" id="{72AD78C4-0B97-4CE8-8B66-C2299078FA5D}"/>
              </a:ext>
            </a:extLst>
          </p:cNvPr>
          <p:cNvPicPr>
            <a:picLocks noChangeAspect="1"/>
          </p:cNvPicPr>
          <p:nvPr/>
        </p:nvPicPr>
        <p:blipFill>
          <a:blip r:embed="rId3"/>
          <a:stretch>
            <a:fillRect/>
          </a:stretch>
        </p:blipFill>
        <p:spPr>
          <a:xfrm>
            <a:off x="1656508" y="3760482"/>
            <a:ext cx="3587130" cy="797953"/>
          </a:xfrm>
          <a:prstGeom prst="rect">
            <a:avLst/>
          </a:prstGeom>
        </p:spPr>
      </p:pic>
      <p:pic>
        <p:nvPicPr>
          <p:cNvPr id="59" name="Picture 58">
            <a:extLst>
              <a:ext uri="{FF2B5EF4-FFF2-40B4-BE49-F238E27FC236}">
                <a16:creationId xmlns:a16="http://schemas.microsoft.com/office/drawing/2014/main" id="{9A14F9A5-10E3-4723-AD39-7A14A5E325C3}"/>
              </a:ext>
            </a:extLst>
          </p:cNvPr>
          <p:cNvPicPr>
            <a:picLocks noChangeAspect="1"/>
          </p:cNvPicPr>
          <p:nvPr/>
        </p:nvPicPr>
        <p:blipFill>
          <a:blip r:embed="rId4"/>
          <a:stretch>
            <a:fillRect/>
          </a:stretch>
        </p:blipFill>
        <p:spPr>
          <a:xfrm>
            <a:off x="8474575" y="3662382"/>
            <a:ext cx="2486025" cy="809625"/>
          </a:xfrm>
          <a:prstGeom prst="rect">
            <a:avLst/>
          </a:prstGeom>
        </p:spPr>
      </p:pic>
      <p:pic>
        <p:nvPicPr>
          <p:cNvPr id="60" name="Picture 59">
            <a:extLst>
              <a:ext uri="{FF2B5EF4-FFF2-40B4-BE49-F238E27FC236}">
                <a16:creationId xmlns:a16="http://schemas.microsoft.com/office/drawing/2014/main" id="{239634A0-6D0C-435A-9EC9-BF6866FFCC92}"/>
              </a:ext>
            </a:extLst>
          </p:cNvPr>
          <p:cNvPicPr>
            <a:picLocks noChangeAspect="1"/>
          </p:cNvPicPr>
          <p:nvPr/>
        </p:nvPicPr>
        <p:blipFill>
          <a:blip r:embed="rId5"/>
          <a:stretch>
            <a:fillRect/>
          </a:stretch>
        </p:blipFill>
        <p:spPr>
          <a:xfrm>
            <a:off x="13765360" y="3729889"/>
            <a:ext cx="3428256" cy="809625"/>
          </a:xfrm>
          <a:prstGeom prst="rect">
            <a:avLst/>
          </a:prstGeom>
        </p:spPr>
      </p:pic>
      <p:sp>
        <p:nvSpPr>
          <p:cNvPr id="61" name="Title 1">
            <a:extLst>
              <a:ext uri="{FF2B5EF4-FFF2-40B4-BE49-F238E27FC236}">
                <a16:creationId xmlns:a16="http://schemas.microsoft.com/office/drawing/2014/main" id="{7FE1DD37-BCB9-465B-BAB9-23DCCB726ABF}"/>
              </a:ext>
            </a:extLst>
          </p:cNvPr>
          <p:cNvSpPr>
            <a:spLocks noGrp="1"/>
          </p:cNvSpPr>
          <p:nvPr>
            <p:ph type="title"/>
          </p:nvPr>
        </p:nvSpPr>
        <p:spPr>
          <a:xfrm>
            <a:off x="277221" y="57935"/>
            <a:ext cx="18047005" cy="1125125"/>
          </a:xfrm>
        </p:spPr>
        <p:txBody>
          <a:bodyPr/>
          <a:lstStyle/>
          <a:p>
            <a:r>
              <a:rPr lang="en-US" spc="0" dirty="0"/>
              <a:t>We combined several established sources of financial information as inputs to our predictive model</a:t>
            </a:r>
          </a:p>
        </p:txBody>
      </p:sp>
      <p:pic>
        <p:nvPicPr>
          <p:cNvPr id="16" name="Picture 15">
            <a:extLst>
              <a:ext uri="{FF2B5EF4-FFF2-40B4-BE49-F238E27FC236}">
                <a16:creationId xmlns:a16="http://schemas.microsoft.com/office/drawing/2014/main" id="{78B370DF-8C59-4977-BFF5-764F6EC548AF}"/>
              </a:ext>
            </a:extLst>
          </p:cNvPr>
          <p:cNvPicPr>
            <a:picLocks noChangeAspect="1"/>
          </p:cNvPicPr>
          <p:nvPr/>
        </p:nvPicPr>
        <p:blipFill>
          <a:blip r:embed="rId6"/>
          <a:stretch>
            <a:fillRect/>
          </a:stretch>
        </p:blipFill>
        <p:spPr>
          <a:xfrm>
            <a:off x="15809729" y="9637394"/>
            <a:ext cx="1299362" cy="546666"/>
          </a:xfrm>
          <a:prstGeom prst="rect">
            <a:avLst/>
          </a:prstGeom>
        </p:spPr>
      </p:pic>
    </p:spTree>
    <p:extLst>
      <p:ext uri="{BB962C8B-B14F-4D97-AF65-F5344CB8AC3E}">
        <p14:creationId xmlns:p14="http://schemas.microsoft.com/office/powerpoint/2010/main" val="2740072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74DB-A378-4462-8B5A-77BE825EE8D2}"/>
              </a:ext>
            </a:extLst>
          </p:cNvPr>
          <p:cNvSpPr>
            <a:spLocks noGrp="1"/>
          </p:cNvSpPr>
          <p:nvPr>
            <p:ph type="title"/>
          </p:nvPr>
        </p:nvSpPr>
        <p:spPr>
          <a:xfrm>
            <a:off x="277221" y="57935"/>
            <a:ext cx="18047005" cy="1125125"/>
          </a:xfrm>
        </p:spPr>
        <p:txBody>
          <a:bodyPr/>
          <a:lstStyle/>
          <a:p>
            <a:r>
              <a:rPr lang="en-US" spc="0" dirty="0"/>
              <a:t>Using natural language processing techniques, we captured the sentiment from each analyst report </a:t>
            </a:r>
          </a:p>
        </p:txBody>
      </p:sp>
      <p:sp>
        <p:nvSpPr>
          <p:cNvPr id="4" name="Slide Number Placeholder 3">
            <a:extLst>
              <a:ext uri="{FF2B5EF4-FFF2-40B4-BE49-F238E27FC236}">
                <a16:creationId xmlns:a16="http://schemas.microsoft.com/office/drawing/2014/main" id="{713C9D7C-0BF9-4F3F-9E58-A86A4F4C04F1}"/>
              </a:ext>
            </a:extLst>
          </p:cNvPr>
          <p:cNvSpPr>
            <a:spLocks noGrp="1"/>
          </p:cNvSpPr>
          <p:nvPr>
            <p:ph type="sldNum" sz="quarter" idx="11"/>
          </p:nvPr>
        </p:nvSpPr>
        <p:spPr>
          <a:xfrm>
            <a:off x="17371930" y="9591367"/>
            <a:ext cx="907291" cy="547688"/>
          </a:xfrm>
        </p:spPr>
        <p:txBody>
          <a:bodyPr/>
          <a:lstStyle/>
          <a:p>
            <a:fld id="{387164BF-D67A-46C0-81D2-5BAF67C00C80}" type="slidenum">
              <a:rPr lang="en-US" smtClean="0"/>
              <a:pPr/>
              <a:t>9</a:t>
            </a:fld>
            <a:endParaRPr lang="en-US" dirty="0"/>
          </a:p>
        </p:txBody>
      </p:sp>
      <p:sp>
        <p:nvSpPr>
          <p:cNvPr id="5" name="テキスト プレースホルダー 11">
            <a:extLst>
              <a:ext uri="{FF2B5EF4-FFF2-40B4-BE49-F238E27FC236}">
                <a16:creationId xmlns:a16="http://schemas.microsoft.com/office/drawing/2014/main" id="{9164DB82-E52B-4EC9-B0EC-C2B386074255}"/>
              </a:ext>
            </a:extLst>
          </p:cNvPr>
          <p:cNvSpPr txBox="1">
            <a:spLocks/>
          </p:cNvSpPr>
          <p:nvPr/>
        </p:nvSpPr>
        <p:spPr>
          <a:xfrm>
            <a:off x="408849" y="6652580"/>
            <a:ext cx="4854903" cy="2091320"/>
          </a:xfrm>
          <a:prstGeom prst="rect">
            <a:avLst/>
          </a:prstGeom>
        </p:spPr>
        <p:txBody>
          <a:bodyPr anchor="t">
            <a:noAutofit/>
          </a:bodyPr>
          <a:lstStyle>
            <a:lvl1pPr marL="0" indent="0" algn="l" defTabSz="1632753" rtl="0" eaLnBrk="1" latinLnBrk="0" hangingPunct="1">
              <a:lnSpc>
                <a:spcPct val="120000"/>
              </a:lnSpc>
              <a:spcBef>
                <a:spcPts val="6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dirty="0">
                <a:solidFill>
                  <a:srgbClr val="000000"/>
                </a:solidFill>
              </a:rPr>
              <a:t>Sentiment analysis lexicon specifically attuned to emotions expressed in social media. </a:t>
            </a:r>
          </a:p>
          <a:p>
            <a:endParaRPr lang="en-US" sz="300" dirty="0">
              <a:solidFill>
                <a:srgbClr val="000000"/>
              </a:solidFill>
            </a:endParaRPr>
          </a:p>
          <a:p>
            <a:r>
              <a:rPr lang="en-US" dirty="0">
                <a:solidFill>
                  <a:srgbClr val="000000"/>
                </a:solidFill>
              </a:rPr>
              <a:t>Python library: NLTK</a:t>
            </a:r>
          </a:p>
        </p:txBody>
      </p:sp>
      <p:cxnSp>
        <p:nvCxnSpPr>
          <p:cNvPr id="6" name="直線コネクタ 5">
            <a:extLst>
              <a:ext uri="{FF2B5EF4-FFF2-40B4-BE49-F238E27FC236}">
                <a16:creationId xmlns:a16="http://schemas.microsoft.com/office/drawing/2014/main" id="{B3468362-7A2D-4B6B-A706-A6069F5A4CDA}"/>
              </a:ext>
            </a:extLst>
          </p:cNvPr>
          <p:cNvCxnSpPr/>
          <p:nvPr/>
        </p:nvCxnSpPr>
        <p:spPr>
          <a:xfrm flipH="1">
            <a:off x="322226" y="577357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7" name="テキスト プレースホルダー 11">
            <a:extLst>
              <a:ext uri="{FF2B5EF4-FFF2-40B4-BE49-F238E27FC236}">
                <a16:creationId xmlns:a16="http://schemas.microsoft.com/office/drawing/2014/main" id="{17A2BCBC-D995-4F41-B6AE-CFB03EFC8451}"/>
              </a:ext>
            </a:extLst>
          </p:cNvPr>
          <p:cNvSpPr txBox="1">
            <a:spLocks/>
          </p:cNvSpPr>
          <p:nvPr/>
        </p:nvSpPr>
        <p:spPr>
          <a:xfrm>
            <a:off x="413403" y="5908585"/>
            <a:ext cx="4850349"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altLang="ja-JP" spc="0" dirty="0"/>
              <a:t>VADER</a:t>
            </a:r>
            <a:endParaRPr lang="en-US" spc="0" dirty="0"/>
          </a:p>
        </p:txBody>
      </p:sp>
      <p:sp>
        <p:nvSpPr>
          <p:cNvPr id="8" name="円/楕円 15">
            <a:extLst>
              <a:ext uri="{FF2B5EF4-FFF2-40B4-BE49-F238E27FC236}">
                <a16:creationId xmlns:a16="http://schemas.microsoft.com/office/drawing/2014/main" id="{3339671D-40EA-4B45-A38B-192B247383E8}"/>
              </a:ext>
            </a:extLst>
          </p:cNvPr>
          <p:cNvSpPr/>
          <p:nvPr/>
        </p:nvSpPr>
        <p:spPr>
          <a:xfrm>
            <a:off x="1234682" y="2315840"/>
            <a:ext cx="3187700" cy="3187700"/>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11">
            <a:extLst>
              <a:ext uri="{FF2B5EF4-FFF2-40B4-BE49-F238E27FC236}">
                <a16:creationId xmlns:a16="http://schemas.microsoft.com/office/drawing/2014/main" id="{8E49D56D-F354-44D7-AD5F-A871719DFCCD}"/>
              </a:ext>
            </a:extLst>
          </p:cNvPr>
          <p:cNvSpPr txBox="1">
            <a:spLocks/>
          </p:cNvSpPr>
          <p:nvPr/>
        </p:nvSpPr>
        <p:spPr>
          <a:xfrm>
            <a:off x="1322968" y="3459640"/>
            <a:ext cx="3011127" cy="900100"/>
          </a:xfrm>
          <a:prstGeom prst="rect">
            <a:avLst/>
          </a:prstGeom>
        </p:spPr>
        <p:txBody>
          <a:bodyPr anchor="ctr">
            <a:noAutofit/>
          </a:bodyPr>
          <a:lstStyle>
            <a:lvl1pPr marL="0" indent="0" algn="ctr" defTabSz="1632753" rtl="0" eaLnBrk="1" latinLnBrk="0" hangingPunct="1">
              <a:lnSpc>
                <a:spcPct val="120000"/>
              </a:lnSpc>
              <a:spcBef>
                <a:spcPct val="20000"/>
              </a:spcBef>
              <a:buFont typeface="Arial" panose="020B0604020202020204" pitchFamily="34" charset="0"/>
              <a:buNone/>
              <a:defRPr sz="2800" kern="1200" spc="3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dirty="0"/>
              <a:t>General Sentiment Lexicon</a:t>
            </a:r>
          </a:p>
        </p:txBody>
      </p:sp>
      <p:sp>
        <p:nvSpPr>
          <p:cNvPr id="10" name="テキスト プレースホルダー 11">
            <a:extLst>
              <a:ext uri="{FF2B5EF4-FFF2-40B4-BE49-F238E27FC236}">
                <a16:creationId xmlns:a16="http://schemas.microsoft.com/office/drawing/2014/main" id="{8B4830C1-3B9E-484A-9C1D-8516DBD4EDE3}"/>
              </a:ext>
            </a:extLst>
          </p:cNvPr>
          <p:cNvSpPr txBox="1">
            <a:spLocks/>
          </p:cNvSpPr>
          <p:nvPr/>
        </p:nvSpPr>
        <p:spPr>
          <a:xfrm>
            <a:off x="5812836" y="6652580"/>
            <a:ext cx="4854903" cy="2091320"/>
          </a:xfrm>
          <a:prstGeom prst="rect">
            <a:avLst/>
          </a:prstGeom>
        </p:spPr>
        <p:txBody>
          <a:bodyPr anchor="t">
            <a:noAutofit/>
          </a:bodyPr>
          <a:lstStyle>
            <a:lvl1pPr marL="0" indent="0" algn="l" defTabSz="1632753" rtl="0" eaLnBrk="1" latinLnBrk="0" hangingPunct="1">
              <a:lnSpc>
                <a:spcPct val="120000"/>
              </a:lnSpc>
              <a:spcBef>
                <a:spcPts val="6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tLang="ja-JP" dirty="0">
                <a:solidFill>
                  <a:srgbClr val="000000"/>
                </a:solidFill>
              </a:rPr>
              <a:t>Lexicon based on EDGAR 10-K filings from 1994-2008 to capture the meaning of words used in financial documents.</a:t>
            </a:r>
          </a:p>
          <a:p>
            <a:endParaRPr lang="en-US" altLang="ja-JP" sz="300" dirty="0">
              <a:solidFill>
                <a:srgbClr val="000000"/>
              </a:solidFill>
            </a:endParaRPr>
          </a:p>
          <a:p>
            <a:r>
              <a:rPr lang="en-US" altLang="ja-JP" dirty="0">
                <a:solidFill>
                  <a:srgbClr val="000000"/>
                </a:solidFill>
              </a:rPr>
              <a:t>Python library: </a:t>
            </a:r>
            <a:r>
              <a:rPr lang="en-US" altLang="ja-JP" dirty="0" err="1">
                <a:solidFill>
                  <a:srgbClr val="000000"/>
                </a:solidFill>
              </a:rPr>
              <a:t>pysentiment</a:t>
            </a:r>
            <a:r>
              <a:rPr lang="en-US" altLang="ja-JP" dirty="0">
                <a:solidFill>
                  <a:srgbClr val="000000"/>
                </a:solidFill>
              </a:rPr>
              <a:t> </a:t>
            </a:r>
            <a:endParaRPr lang="en-US" dirty="0">
              <a:solidFill>
                <a:srgbClr val="000000"/>
              </a:solidFill>
            </a:endParaRPr>
          </a:p>
        </p:txBody>
      </p:sp>
      <p:cxnSp>
        <p:nvCxnSpPr>
          <p:cNvPr id="11" name="直線コネクタ 18">
            <a:extLst>
              <a:ext uri="{FF2B5EF4-FFF2-40B4-BE49-F238E27FC236}">
                <a16:creationId xmlns:a16="http://schemas.microsoft.com/office/drawing/2014/main" id="{67C74CD4-4836-4369-A11B-1A7A63D89645}"/>
              </a:ext>
            </a:extLst>
          </p:cNvPr>
          <p:cNvCxnSpPr/>
          <p:nvPr/>
        </p:nvCxnSpPr>
        <p:spPr>
          <a:xfrm flipH="1">
            <a:off x="5992856" y="577357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2" name="テキスト プレースホルダー 11">
            <a:extLst>
              <a:ext uri="{FF2B5EF4-FFF2-40B4-BE49-F238E27FC236}">
                <a16:creationId xmlns:a16="http://schemas.microsoft.com/office/drawing/2014/main" id="{F9D6B47E-1CE2-47B9-B44A-D5D09664896A}"/>
              </a:ext>
            </a:extLst>
          </p:cNvPr>
          <p:cNvSpPr txBox="1">
            <a:spLocks/>
          </p:cNvSpPr>
          <p:nvPr/>
        </p:nvSpPr>
        <p:spPr>
          <a:xfrm>
            <a:off x="5815112" y="5908585"/>
            <a:ext cx="4850349" cy="720080"/>
          </a:xfrm>
          <a:prstGeom prst="rect">
            <a:avLst/>
          </a:prstGeom>
        </p:spPr>
        <p:txBody>
          <a:bodyPr anchor="b">
            <a:noAutofit/>
          </a:bodyPr>
          <a:lstStyle>
            <a:lvl1pPr marL="0" indent="0" algn="l" defTabSz="1632753" rtl="0" eaLnBrk="1" latinLnBrk="0" hangingPunct="1">
              <a:lnSpc>
                <a:spcPct val="100000"/>
              </a:lnSpc>
              <a:spcBef>
                <a:spcPts val="0"/>
              </a:spcBef>
              <a:buFont typeface="Arial" panose="020B0604020202020204" pitchFamily="34" charset="0"/>
              <a:buNone/>
              <a:defRPr sz="2800" kern="1200" spc="300" baseline="0">
                <a:solidFill>
                  <a:schemeClr val="accent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pPr algn="ctr"/>
            <a:r>
              <a:rPr lang="en-US" spc="0" dirty="0"/>
              <a:t>LOUGHRAN &amp; MCDONALD</a:t>
            </a:r>
          </a:p>
        </p:txBody>
      </p:sp>
      <p:sp>
        <p:nvSpPr>
          <p:cNvPr id="13" name="円/楕円 20">
            <a:extLst>
              <a:ext uri="{FF2B5EF4-FFF2-40B4-BE49-F238E27FC236}">
                <a16:creationId xmlns:a16="http://schemas.microsoft.com/office/drawing/2014/main" id="{42D36B8F-4DF3-4F6F-B587-EA63548BA8C3}"/>
              </a:ext>
            </a:extLst>
          </p:cNvPr>
          <p:cNvSpPr/>
          <p:nvPr/>
        </p:nvSpPr>
        <p:spPr>
          <a:xfrm>
            <a:off x="6636392" y="2315840"/>
            <a:ext cx="3187700" cy="3187700"/>
          </a:xfrm>
          <a:prstGeom prst="ellipse">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11">
            <a:extLst>
              <a:ext uri="{FF2B5EF4-FFF2-40B4-BE49-F238E27FC236}">
                <a16:creationId xmlns:a16="http://schemas.microsoft.com/office/drawing/2014/main" id="{ACD733C5-0956-41F4-B65E-FE80763FA34B}"/>
              </a:ext>
            </a:extLst>
          </p:cNvPr>
          <p:cNvSpPr txBox="1">
            <a:spLocks/>
          </p:cNvSpPr>
          <p:nvPr/>
        </p:nvSpPr>
        <p:spPr>
          <a:xfrm>
            <a:off x="6724678" y="3459640"/>
            <a:ext cx="3011127" cy="900100"/>
          </a:xfrm>
          <a:prstGeom prst="rect">
            <a:avLst/>
          </a:prstGeom>
        </p:spPr>
        <p:txBody>
          <a:bodyPr anchor="ctr">
            <a:noAutofit/>
          </a:bodyPr>
          <a:lstStyle>
            <a:lvl1pPr marL="0" indent="0" algn="ctr" defTabSz="1632753" rtl="0" eaLnBrk="1" latinLnBrk="0" hangingPunct="1">
              <a:lnSpc>
                <a:spcPct val="120000"/>
              </a:lnSpc>
              <a:spcBef>
                <a:spcPct val="20000"/>
              </a:spcBef>
              <a:buFont typeface="Arial" panose="020B0604020202020204" pitchFamily="34" charset="0"/>
              <a:buNone/>
              <a:defRPr sz="2800" kern="1200" spc="300" baseline="0">
                <a:solidFill>
                  <a:schemeClr val="bg1"/>
                </a:solidFill>
                <a:latin typeface="+mj-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dirty="0"/>
              <a:t>Financial Sentiment Lexicon</a:t>
            </a:r>
          </a:p>
        </p:txBody>
      </p:sp>
      <p:sp>
        <p:nvSpPr>
          <p:cNvPr id="16" name="涙形 27">
            <a:extLst>
              <a:ext uri="{FF2B5EF4-FFF2-40B4-BE49-F238E27FC236}">
                <a16:creationId xmlns:a16="http://schemas.microsoft.com/office/drawing/2014/main" id="{94AE27E3-B533-4BFD-BA47-6E3892C54399}"/>
              </a:ext>
            </a:extLst>
          </p:cNvPr>
          <p:cNvSpPr/>
          <p:nvPr/>
        </p:nvSpPr>
        <p:spPr>
          <a:xfrm rot="5400000">
            <a:off x="899434" y="2171533"/>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28">
            <a:extLst>
              <a:ext uri="{FF2B5EF4-FFF2-40B4-BE49-F238E27FC236}">
                <a16:creationId xmlns:a16="http://schemas.microsoft.com/office/drawing/2014/main" id="{587FD1AF-9C77-48DF-B48A-F7822510874D}"/>
              </a:ext>
            </a:extLst>
          </p:cNvPr>
          <p:cNvSpPr txBox="1"/>
          <p:nvPr/>
        </p:nvSpPr>
        <p:spPr>
          <a:xfrm>
            <a:off x="1117725" y="2315840"/>
            <a:ext cx="412292" cy="584775"/>
          </a:xfrm>
          <a:prstGeom prst="rect">
            <a:avLst/>
          </a:prstGeom>
          <a:noFill/>
        </p:spPr>
        <p:txBody>
          <a:bodyPr wrap="none" rtlCol="0">
            <a:spAutoFit/>
          </a:bodyPr>
          <a:lstStyle/>
          <a:p>
            <a:r>
              <a:rPr kumimoji="1" lang="en-US" altLang="ja-JP" dirty="0">
                <a:solidFill>
                  <a:schemeClr val="accent1"/>
                </a:solidFill>
              </a:rPr>
              <a:t>1</a:t>
            </a:r>
            <a:endParaRPr kumimoji="1" lang="ja-JP" altLang="en-US" dirty="0">
              <a:solidFill>
                <a:schemeClr val="accent1"/>
              </a:solidFill>
            </a:endParaRPr>
          </a:p>
        </p:txBody>
      </p:sp>
      <p:sp>
        <p:nvSpPr>
          <p:cNvPr id="18" name="涙形 29">
            <a:extLst>
              <a:ext uri="{FF2B5EF4-FFF2-40B4-BE49-F238E27FC236}">
                <a16:creationId xmlns:a16="http://schemas.microsoft.com/office/drawing/2014/main" id="{D523A55D-7B30-4623-9DF1-E19AAFB4EBAE}"/>
              </a:ext>
            </a:extLst>
          </p:cNvPr>
          <p:cNvSpPr/>
          <p:nvPr/>
        </p:nvSpPr>
        <p:spPr>
          <a:xfrm rot="5400000">
            <a:off x="6302040" y="2171532"/>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30">
            <a:extLst>
              <a:ext uri="{FF2B5EF4-FFF2-40B4-BE49-F238E27FC236}">
                <a16:creationId xmlns:a16="http://schemas.microsoft.com/office/drawing/2014/main" id="{BC95B24A-0793-4611-8761-B5929D57C6A0}"/>
              </a:ext>
            </a:extLst>
          </p:cNvPr>
          <p:cNvSpPr txBox="1"/>
          <p:nvPr/>
        </p:nvSpPr>
        <p:spPr>
          <a:xfrm>
            <a:off x="6520331" y="2315839"/>
            <a:ext cx="412292" cy="584775"/>
          </a:xfrm>
          <a:prstGeom prst="rect">
            <a:avLst/>
          </a:prstGeom>
          <a:noFill/>
        </p:spPr>
        <p:txBody>
          <a:bodyPr wrap="none" rtlCol="0">
            <a:spAutoFit/>
          </a:bodyPr>
          <a:lstStyle/>
          <a:p>
            <a:r>
              <a:rPr kumimoji="1" lang="en-US" altLang="ja-JP" dirty="0">
                <a:solidFill>
                  <a:schemeClr val="accent1"/>
                </a:solidFill>
              </a:rPr>
              <a:t>2</a:t>
            </a:r>
            <a:endParaRPr kumimoji="1" lang="ja-JP" altLang="en-US" dirty="0">
              <a:solidFill>
                <a:schemeClr val="accent1"/>
              </a:solidFill>
            </a:endParaRPr>
          </a:p>
        </p:txBody>
      </p:sp>
      <p:pic>
        <p:nvPicPr>
          <p:cNvPr id="3" name="Picture 2">
            <a:extLst>
              <a:ext uri="{FF2B5EF4-FFF2-40B4-BE49-F238E27FC236}">
                <a16:creationId xmlns:a16="http://schemas.microsoft.com/office/drawing/2014/main" id="{05165CE1-57A3-4F8C-B904-E9BD41C087BE}"/>
              </a:ext>
            </a:extLst>
          </p:cNvPr>
          <p:cNvPicPr>
            <a:picLocks noChangeAspect="1"/>
          </p:cNvPicPr>
          <p:nvPr/>
        </p:nvPicPr>
        <p:blipFill>
          <a:blip r:embed="rId3"/>
          <a:stretch>
            <a:fillRect/>
          </a:stretch>
        </p:blipFill>
        <p:spPr>
          <a:xfrm>
            <a:off x="12788611" y="2128165"/>
            <a:ext cx="4477084" cy="3675218"/>
          </a:xfrm>
          <a:prstGeom prst="rect">
            <a:avLst/>
          </a:prstGeom>
          <a:ln>
            <a:noFill/>
          </a:ln>
          <a:effectLst>
            <a:outerShdw blurRad="292100" dist="139700" dir="2700000" algn="tl" rotWithShape="0">
              <a:srgbClr val="333333">
                <a:alpha val="65000"/>
              </a:srgbClr>
            </a:outerShdw>
          </a:effectLst>
        </p:spPr>
      </p:pic>
      <p:graphicFrame>
        <p:nvGraphicFramePr>
          <p:cNvPr id="21" name="Table 20">
            <a:extLst>
              <a:ext uri="{FF2B5EF4-FFF2-40B4-BE49-F238E27FC236}">
                <a16:creationId xmlns:a16="http://schemas.microsoft.com/office/drawing/2014/main" id="{366DA0F2-4A54-402B-A2C9-AFD6B5282CF0}"/>
              </a:ext>
            </a:extLst>
          </p:cNvPr>
          <p:cNvGraphicFramePr>
            <a:graphicFrameLocks noGrp="1"/>
          </p:cNvGraphicFramePr>
          <p:nvPr>
            <p:extLst>
              <p:ext uri="{D42A27DB-BD31-4B8C-83A1-F6EECF244321}">
                <p14:modId xmlns:p14="http://schemas.microsoft.com/office/powerpoint/2010/main" val="228466948"/>
              </p:ext>
            </p:extLst>
          </p:nvPr>
        </p:nvGraphicFramePr>
        <p:xfrm>
          <a:off x="12057760" y="6646765"/>
          <a:ext cx="5726406" cy="2637195"/>
        </p:xfrm>
        <a:graphic>
          <a:graphicData uri="http://schemas.openxmlformats.org/drawingml/2006/table">
            <a:tbl>
              <a:tblPr firstRow="1" bandRow="1">
                <a:tableStyleId>{5C22544A-7EE6-4342-B048-85BDC9FD1C3A}</a:tableStyleId>
              </a:tblPr>
              <a:tblGrid>
                <a:gridCol w="1908802">
                  <a:extLst>
                    <a:ext uri="{9D8B030D-6E8A-4147-A177-3AD203B41FA5}">
                      <a16:colId xmlns:a16="http://schemas.microsoft.com/office/drawing/2014/main" val="2662466677"/>
                    </a:ext>
                  </a:extLst>
                </a:gridCol>
                <a:gridCol w="1908802">
                  <a:extLst>
                    <a:ext uri="{9D8B030D-6E8A-4147-A177-3AD203B41FA5}">
                      <a16:colId xmlns:a16="http://schemas.microsoft.com/office/drawing/2014/main" val="1674670626"/>
                    </a:ext>
                  </a:extLst>
                </a:gridCol>
                <a:gridCol w="1908802">
                  <a:extLst>
                    <a:ext uri="{9D8B030D-6E8A-4147-A177-3AD203B41FA5}">
                      <a16:colId xmlns:a16="http://schemas.microsoft.com/office/drawing/2014/main" val="761256481"/>
                    </a:ext>
                  </a:extLst>
                </a:gridCol>
              </a:tblGrid>
              <a:tr h="527439">
                <a:tc>
                  <a:txBody>
                    <a:bodyPr/>
                    <a:lstStyle/>
                    <a:p>
                      <a:pPr algn="ctr"/>
                      <a:endParaRPr lang="en-US" sz="2000" dirty="0"/>
                    </a:p>
                  </a:txBody>
                  <a:tcPr>
                    <a:solidFill>
                      <a:schemeClr val="bg1"/>
                    </a:solidFill>
                  </a:tcPr>
                </a:tc>
                <a:tc>
                  <a:txBody>
                    <a:bodyPr/>
                    <a:lstStyle/>
                    <a:p>
                      <a:pPr algn="ctr"/>
                      <a:r>
                        <a:rPr lang="en-US" sz="2000" dirty="0"/>
                        <a:t>General</a:t>
                      </a:r>
                    </a:p>
                  </a:txBody>
                  <a:tcPr anchor="ctr"/>
                </a:tc>
                <a:tc>
                  <a:txBody>
                    <a:bodyPr/>
                    <a:lstStyle/>
                    <a:p>
                      <a:pPr algn="ctr"/>
                      <a:r>
                        <a:rPr lang="en-US" sz="2000" dirty="0"/>
                        <a:t>Financial</a:t>
                      </a:r>
                    </a:p>
                  </a:txBody>
                  <a:tcPr anchor="ctr"/>
                </a:tc>
                <a:extLst>
                  <a:ext uri="{0D108BD9-81ED-4DB2-BD59-A6C34878D82A}">
                    <a16:rowId xmlns:a16="http://schemas.microsoft.com/office/drawing/2014/main" val="1396188535"/>
                  </a:ext>
                </a:extLst>
              </a:tr>
              <a:tr h="527439">
                <a:tc>
                  <a:txBody>
                    <a:bodyPr/>
                    <a:lstStyle/>
                    <a:p>
                      <a:pPr algn="l"/>
                      <a:r>
                        <a:rPr lang="en-US" sz="2000" dirty="0">
                          <a:solidFill>
                            <a:srgbClr val="000000"/>
                          </a:solidFill>
                        </a:rPr>
                        <a:t>Headline</a:t>
                      </a:r>
                    </a:p>
                  </a:txBody>
                  <a:tcPr anchor="ctr"/>
                </a:tc>
                <a:tc>
                  <a:txBody>
                    <a:bodyPr/>
                    <a:lstStyle/>
                    <a:p>
                      <a:pPr algn="ctr"/>
                      <a:r>
                        <a:rPr lang="en-US" sz="2000" dirty="0">
                          <a:solidFill>
                            <a:srgbClr val="000000"/>
                          </a:solidFill>
                        </a:rPr>
                        <a:t>-0.1531</a:t>
                      </a:r>
                    </a:p>
                  </a:txBody>
                  <a:tcPr anchor="ctr"/>
                </a:tc>
                <a:tc>
                  <a:txBody>
                    <a:bodyPr/>
                    <a:lstStyle/>
                    <a:p>
                      <a:pPr algn="ctr"/>
                      <a:r>
                        <a:rPr lang="en-US" sz="2000" dirty="0">
                          <a:solidFill>
                            <a:srgbClr val="000000"/>
                          </a:solidFill>
                        </a:rPr>
                        <a:t>-0.999999</a:t>
                      </a:r>
                    </a:p>
                  </a:txBody>
                  <a:tcPr anchor="ctr"/>
                </a:tc>
                <a:extLst>
                  <a:ext uri="{0D108BD9-81ED-4DB2-BD59-A6C34878D82A}">
                    <a16:rowId xmlns:a16="http://schemas.microsoft.com/office/drawing/2014/main" val="586144699"/>
                  </a:ext>
                </a:extLst>
              </a:tr>
              <a:tr h="527439">
                <a:tc>
                  <a:txBody>
                    <a:bodyPr/>
                    <a:lstStyle/>
                    <a:p>
                      <a:pPr algn="l"/>
                      <a:r>
                        <a:rPr lang="en-US" sz="2000" dirty="0">
                          <a:solidFill>
                            <a:srgbClr val="000000"/>
                          </a:solidFill>
                        </a:rPr>
                        <a:t>Introduction</a:t>
                      </a:r>
                    </a:p>
                  </a:txBody>
                  <a:tcPr anchor="ctr"/>
                </a:tc>
                <a:tc>
                  <a:txBody>
                    <a:bodyPr/>
                    <a:lstStyle/>
                    <a:p>
                      <a:pPr algn="ctr"/>
                      <a:r>
                        <a:rPr lang="en-US" sz="2000" dirty="0">
                          <a:solidFill>
                            <a:srgbClr val="000000"/>
                          </a:solidFill>
                        </a:rPr>
                        <a:t>0.9382</a:t>
                      </a:r>
                    </a:p>
                  </a:txBody>
                  <a:tcPr anchor="ctr"/>
                </a:tc>
                <a:tc>
                  <a:txBody>
                    <a:bodyPr/>
                    <a:lstStyle/>
                    <a:p>
                      <a:pPr algn="ctr"/>
                      <a:r>
                        <a:rPr lang="en-US" sz="2000" dirty="0">
                          <a:solidFill>
                            <a:srgbClr val="000000"/>
                          </a:solidFill>
                        </a:rPr>
                        <a:t> 1</a:t>
                      </a:r>
                    </a:p>
                  </a:txBody>
                  <a:tcPr anchor="ctr"/>
                </a:tc>
                <a:extLst>
                  <a:ext uri="{0D108BD9-81ED-4DB2-BD59-A6C34878D82A}">
                    <a16:rowId xmlns:a16="http://schemas.microsoft.com/office/drawing/2014/main" val="1391855366"/>
                  </a:ext>
                </a:extLst>
              </a:tr>
              <a:tr h="527439">
                <a:tc>
                  <a:txBody>
                    <a:bodyPr/>
                    <a:lstStyle/>
                    <a:p>
                      <a:pPr algn="l"/>
                      <a:r>
                        <a:rPr lang="en-US" sz="2000" dirty="0">
                          <a:solidFill>
                            <a:srgbClr val="000000"/>
                          </a:solidFill>
                        </a:rPr>
                        <a:t>Conclusion</a:t>
                      </a:r>
                    </a:p>
                  </a:txBody>
                  <a:tcPr anchor="ctr"/>
                </a:tc>
                <a:tc>
                  <a:txBody>
                    <a:bodyPr/>
                    <a:lstStyle/>
                    <a:p>
                      <a:pPr algn="ctr"/>
                      <a:r>
                        <a:rPr lang="en-US" sz="2000" dirty="0">
                          <a:solidFill>
                            <a:srgbClr val="000000"/>
                          </a:solidFill>
                        </a:rPr>
                        <a:t>-0.4173</a:t>
                      </a:r>
                    </a:p>
                  </a:txBody>
                  <a:tcPr anchor="ctr"/>
                </a:tc>
                <a:tc>
                  <a:txBody>
                    <a:bodyPr/>
                    <a:lstStyle/>
                    <a:p>
                      <a:pPr algn="ctr"/>
                      <a:r>
                        <a:rPr lang="en-US" sz="2000" dirty="0">
                          <a:solidFill>
                            <a:srgbClr val="000000"/>
                          </a:solidFill>
                        </a:rPr>
                        <a:t> -1</a:t>
                      </a:r>
                    </a:p>
                  </a:txBody>
                  <a:tcPr anchor="ctr"/>
                </a:tc>
                <a:extLst>
                  <a:ext uri="{0D108BD9-81ED-4DB2-BD59-A6C34878D82A}">
                    <a16:rowId xmlns:a16="http://schemas.microsoft.com/office/drawing/2014/main" val="2215650143"/>
                  </a:ext>
                </a:extLst>
              </a:tr>
              <a:tr h="527439">
                <a:tc>
                  <a:txBody>
                    <a:bodyPr/>
                    <a:lstStyle/>
                    <a:p>
                      <a:pPr algn="l"/>
                      <a:r>
                        <a:rPr lang="en-US" sz="2000" dirty="0">
                          <a:solidFill>
                            <a:srgbClr val="000000"/>
                          </a:solidFill>
                        </a:rPr>
                        <a:t>Overall</a:t>
                      </a:r>
                    </a:p>
                  </a:txBody>
                  <a:tcPr anchor="ctr"/>
                </a:tc>
                <a:tc>
                  <a:txBody>
                    <a:bodyPr/>
                    <a:lstStyle/>
                    <a:p>
                      <a:pPr algn="ctr"/>
                      <a:r>
                        <a:rPr lang="en-US" sz="2000">
                          <a:solidFill>
                            <a:srgbClr val="000000"/>
                          </a:solidFill>
                        </a:rPr>
                        <a:t> 0.9081</a:t>
                      </a:r>
                      <a:endParaRPr lang="en-US" sz="2000" dirty="0">
                        <a:solidFill>
                          <a:srgbClr val="000000"/>
                        </a:solidFill>
                      </a:endParaRPr>
                    </a:p>
                  </a:txBody>
                  <a:tcPr anchor="ctr"/>
                </a:tc>
                <a:tc>
                  <a:txBody>
                    <a:bodyPr/>
                    <a:lstStyle/>
                    <a:p>
                      <a:pPr algn="ctr"/>
                      <a:r>
                        <a:rPr lang="en-US" sz="2000" dirty="0">
                          <a:solidFill>
                            <a:srgbClr val="000000"/>
                          </a:solidFill>
                        </a:rPr>
                        <a:t> 0</a:t>
                      </a:r>
                    </a:p>
                  </a:txBody>
                  <a:tcPr anchor="ctr"/>
                </a:tc>
                <a:extLst>
                  <a:ext uri="{0D108BD9-81ED-4DB2-BD59-A6C34878D82A}">
                    <a16:rowId xmlns:a16="http://schemas.microsoft.com/office/drawing/2014/main" val="1201685358"/>
                  </a:ext>
                </a:extLst>
              </a:tr>
            </a:tbl>
          </a:graphicData>
        </a:graphic>
      </p:graphicFrame>
      <p:sp>
        <p:nvSpPr>
          <p:cNvPr id="24" name="TextBox 23">
            <a:extLst>
              <a:ext uri="{FF2B5EF4-FFF2-40B4-BE49-F238E27FC236}">
                <a16:creationId xmlns:a16="http://schemas.microsoft.com/office/drawing/2014/main" id="{1CB9237D-1174-4FA6-8660-70D65300F741}"/>
              </a:ext>
            </a:extLst>
          </p:cNvPr>
          <p:cNvSpPr txBox="1"/>
          <p:nvPr/>
        </p:nvSpPr>
        <p:spPr>
          <a:xfrm>
            <a:off x="11798501" y="6043600"/>
            <a:ext cx="5813503" cy="461665"/>
          </a:xfrm>
          <a:prstGeom prst="rect">
            <a:avLst/>
          </a:prstGeom>
          <a:noFill/>
        </p:spPr>
        <p:txBody>
          <a:bodyPr wrap="square" rtlCol="0">
            <a:spAutoFit/>
          </a:bodyPr>
          <a:lstStyle/>
          <a:p>
            <a:r>
              <a:rPr lang="en-US" sz="2400" i="1" dirty="0">
                <a:solidFill>
                  <a:srgbClr val="000000"/>
                </a:solidFill>
              </a:rPr>
              <a:t>Sentiment scores</a:t>
            </a:r>
            <a:r>
              <a:rPr lang="en-US" sz="2400" i="1" baseline="30000" dirty="0">
                <a:solidFill>
                  <a:srgbClr val="000000"/>
                </a:solidFill>
              </a:rPr>
              <a:t>1</a:t>
            </a:r>
            <a:r>
              <a:rPr lang="en-US" sz="2400" i="1" dirty="0">
                <a:solidFill>
                  <a:srgbClr val="000000"/>
                </a:solidFill>
              </a:rPr>
              <a:t>:</a:t>
            </a:r>
          </a:p>
        </p:txBody>
      </p:sp>
      <p:sp>
        <p:nvSpPr>
          <p:cNvPr id="25" name="Isosceles Triangle 24">
            <a:extLst>
              <a:ext uri="{FF2B5EF4-FFF2-40B4-BE49-F238E27FC236}">
                <a16:creationId xmlns:a16="http://schemas.microsoft.com/office/drawing/2014/main" id="{11C7EB7A-063C-44FA-B1FB-019287844D73}"/>
              </a:ext>
            </a:extLst>
          </p:cNvPr>
          <p:cNvSpPr/>
          <p:nvPr/>
        </p:nvSpPr>
        <p:spPr>
          <a:xfrm rot="5400000">
            <a:off x="7563972" y="5889777"/>
            <a:ext cx="7765308" cy="253699"/>
          </a:xfrm>
          <a:prstGeom prst="triangle">
            <a:avLst/>
          </a:prstGeom>
          <a:solidFill>
            <a:schemeClr val="bg1">
              <a:lumMod val="8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6" name="TextBox 25">
            <a:extLst>
              <a:ext uri="{FF2B5EF4-FFF2-40B4-BE49-F238E27FC236}">
                <a16:creationId xmlns:a16="http://schemas.microsoft.com/office/drawing/2014/main" id="{61EDCDE0-1A00-4C22-9E7A-4969130B8598}"/>
              </a:ext>
            </a:extLst>
          </p:cNvPr>
          <p:cNvSpPr txBox="1"/>
          <p:nvPr/>
        </p:nvSpPr>
        <p:spPr>
          <a:xfrm>
            <a:off x="252840" y="9783950"/>
            <a:ext cx="10176924" cy="400110"/>
          </a:xfrm>
          <a:prstGeom prst="rect">
            <a:avLst/>
          </a:prstGeom>
          <a:noFill/>
        </p:spPr>
        <p:txBody>
          <a:bodyPr wrap="square" rtlCol="0">
            <a:spAutoFit/>
          </a:bodyPr>
          <a:lstStyle/>
          <a:p>
            <a:r>
              <a:rPr kumimoji="1" lang="en-US" sz="2000" dirty="0"/>
              <a:t>Notes. 1) Higher scores denotes positive sentiment.</a:t>
            </a:r>
          </a:p>
        </p:txBody>
      </p:sp>
      <p:pic>
        <p:nvPicPr>
          <p:cNvPr id="23" name="Picture 22">
            <a:extLst>
              <a:ext uri="{FF2B5EF4-FFF2-40B4-BE49-F238E27FC236}">
                <a16:creationId xmlns:a16="http://schemas.microsoft.com/office/drawing/2014/main" id="{5267A358-DEF5-484A-BD66-8836859F7F20}"/>
              </a:ext>
            </a:extLst>
          </p:cNvPr>
          <p:cNvPicPr>
            <a:picLocks noChangeAspect="1"/>
          </p:cNvPicPr>
          <p:nvPr/>
        </p:nvPicPr>
        <p:blipFill>
          <a:blip r:embed="rId4"/>
          <a:stretch>
            <a:fillRect/>
          </a:stretch>
        </p:blipFill>
        <p:spPr>
          <a:xfrm>
            <a:off x="15809729" y="9637394"/>
            <a:ext cx="1299362" cy="546666"/>
          </a:xfrm>
          <a:prstGeom prst="rect">
            <a:avLst/>
          </a:prstGeom>
        </p:spPr>
      </p:pic>
    </p:spTree>
    <p:extLst>
      <p:ext uri="{BB962C8B-B14F-4D97-AF65-F5344CB8AC3E}">
        <p14:creationId xmlns:p14="http://schemas.microsoft.com/office/powerpoint/2010/main" val="4004818226"/>
      </p:ext>
    </p:extLst>
  </p:cSld>
  <p:clrMapOvr>
    <a:masterClrMapping/>
  </p:clrMapOvr>
</p:sld>
</file>

<file path=ppt/theme/theme1.xml><?xml version="1.0" encoding="utf-8"?>
<a:theme xmlns:a="http://schemas.openxmlformats.org/drawingml/2006/main" name="No Decoration">
  <a:themeElements>
    <a:clrScheme name="Custom 3">
      <a:dk1>
        <a:sysClr val="windowText" lastClr="000000"/>
      </a:dk1>
      <a:lt1>
        <a:sysClr val="window" lastClr="FFFFFF"/>
      </a:lt1>
      <a:dk2>
        <a:srgbClr val="1F497D"/>
      </a:dk2>
      <a:lt2>
        <a:srgbClr val="EEECE1"/>
      </a:lt2>
      <a:accent1>
        <a:srgbClr val="7030A0"/>
      </a:accent1>
      <a:accent2>
        <a:srgbClr val="7030A0"/>
      </a:accent2>
      <a:accent3>
        <a:srgbClr val="7030A0"/>
      </a:accent3>
      <a:accent4>
        <a:srgbClr val="7030A0"/>
      </a:accent4>
      <a:accent5>
        <a:srgbClr val="7030A0"/>
      </a:accent5>
      <a:accent6>
        <a:srgbClr val="7030A0"/>
      </a:accent6>
      <a:hlink>
        <a:srgbClr val="7030A0"/>
      </a:hlink>
      <a:folHlink>
        <a:srgbClr val="7030A0"/>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ontents">
  <a:themeElements>
    <a:clrScheme name="Custom 7">
      <a:dk1>
        <a:srgbClr val="595959"/>
      </a:dk1>
      <a:lt1>
        <a:srgbClr val="FFFFFF"/>
      </a:lt1>
      <a:dk2>
        <a:srgbClr val="3F3F3F"/>
      </a:dk2>
      <a:lt2>
        <a:srgbClr val="D8D8D8"/>
      </a:lt2>
      <a:accent1>
        <a:srgbClr val="7030A0"/>
      </a:accent1>
      <a:accent2>
        <a:srgbClr val="7030A0"/>
      </a:accent2>
      <a:accent3>
        <a:srgbClr val="7030A0"/>
      </a:accent3>
      <a:accent4>
        <a:srgbClr val="7030A0"/>
      </a:accent4>
      <a:accent5>
        <a:srgbClr val="7030A0"/>
      </a:accent5>
      <a:accent6>
        <a:srgbClr val="7030A0"/>
      </a:accent6>
      <a:hlink>
        <a:srgbClr val="7030A0"/>
      </a:hlink>
      <a:folHlink>
        <a:srgbClr val="7030A0"/>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thinThick">
          <a:noFill/>
          <a:tailEnd type="triangle"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1_Contents">
  <a:themeElements>
    <a:clrScheme name="Custom 5">
      <a:dk1>
        <a:sysClr val="windowText" lastClr="000000"/>
      </a:dk1>
      <a:lt1>
        <a:sysClr val="window" lastClr="FFFFFF"/>
      </a:lt1>
      <a:dk2>
        <a:srgbClr val="FFFFFF"/>
      </a:dk2>
      <a:lt2>
        <a:srgbClr val="FFFFFF"/>
      </a:lt2>
      <a:accent1>
        <a:srgbClr val="7030A0"/>
      </a:accent1>
      <a:accent2>
        <a:srgbClr val="7030A0"/>
      </a:accent2>
      <a:accent3>
        <a:srgbClr val="7030A0"/>
      </a:accent3>
      <a:accent4>
        <a:srgbClr val="7030A0"/>
      </a:accent4>
      <a:accent5>
        <a:srgbClr val="7030A0"/>
      </a:accent5>
      <a:accent6>
        <a:srgbClr val="7030A0"/>
      </a:accent6>
      <a:hlink>
        <a:srgbClr val="7030A0"/>
      </a:hlink>
      <a:folHlink>
        <a:srgbClr val="7030A0"/>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76200" cmpd="sng">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44881</TotalTime>
  <Words>2051</Words>
  <Application>Microsoft Office PowerPoint</Application>
  <PresentationFormat>Custom</PresentationFormat>
  <Paragraphs>278</Paragraphs>
  <Slides>23</Slides>
  <Notes>21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ＭＳ Ｐゴシック</vt:lpstr>
      <vt:lpstr>Arial</vt:lpstr>
      <vt:lpstr>Calibri</vt:lpstr>
      <vt:lpstr>Roboto Condensed Light</vt:lpstr>
      <vt:lpstr>Roboto Light</vt:lpstr>
      <vt:lpstr>Spica Neue</vt:lpstr>
      <vt:lpstr>Spica Neue Light</vt:lpstr>
      <vt:lpstr>Wingdings</vt:lpstr>
      <vt:lpstr>No Decoration</vt:lpstr>
      <vt:lpstr>Contents</vt:lpstr>
      <vt:lpstr>1_Contents</vt:lpstr>
      <vt:lpstr>EaseInvests</vt:lpstr>
      <vt:lpstr>The stock market is a dynamic space; ~ $183B of stock traded daily across the two major US exchange markets</vt:lpstr>
      <vt:lpstr>Investors aim to achieve gains by quickly analyzing data; two techniques are used extensively by professionals   </vt:lpstr>
      <vt:lpstr>Investors circumvent the need to analyze data themselves by purchasing analyst reports </vt:lpstr>
      <vt:lpstr>Although reports are available, some investors might  find the text too technical and emotionless</vt:lpstr>
      <vt:lpstr>Acknowledging the key role emotions play in the stock market, newer predictions incorporate emotional elements </vt:lpstr>
      <vt:lpstr>We provide an online subscription service to investors looking for short-term gains with actionable stock insights </vt:lpstr>
      <vt:lpstr>We combined several established sources of financial information as inputs to our predictive model</vt:lpstr>
      <vt:lpstr>Using natural language processing techniques, we captured the sentiment from each analyst report </vt:lpstr>
      <vt:lpstr>To predict stock prices, we calculated the percent price change in the stock’s closing price </vt:lpstr>
      <vt:lpstr>We used the sentiment in each report to predict the direction of stock price and the magnitude of the change</vt:lpstr>
      <vt:lpstr>Using sentiment analysis of analyst reports we are able to predict short-term changes to the stock price</vt:lpstr>
      <vt:lpstr>The predicted percent price change in the stock’s closing price for both T1 and T5 are quite accurate</vt:lpstr>
      <vt:lpstr>EaseInvests leverages these advanced analytics to provide value to active stock traders </vt:lpstr>
      <vt:lpstr>Using EaseInvests, an active trader with a $100 stake in Salesforce would have earned $4.69 in a week</vt:lpstr>
      <vt:lpstr>We will continue to enhance our service in order to provide more accurate stock predictions to our users</vt:lpstr>
      <vt:lpstr>APPENDIX</vt:lpstr>
      <vt:lpstr>A. General Sentiment Lexicon vs. Financial Lexicon</vt:lpstr>
      <vt:lpstr>B. TI Linear Regression Model Results (Candidate Model)</vt:lpstr>
      <vt:lpstr>C. T5 Linear Regression Model Results (Candidate Model)</vt:lpstr>
      <vt:lpstr>D. T30 Linear Regression Model Results</vt:lpstr>
      <vt:lpstr>E. Logistic Regression Model for T1 and T5</vt:lpstr>
      <vt:lpstr>F.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Sirius</dc:title>
  <dc:creator>Jun</dc:creator>
  <cp:lastModifiedBy>Lorena Veronica Bustamante</cp:lastModifiedBy>
  <cp:revision>779</cp:revision>
  <dcterms:created xsi:type="dcterms:W3CDTF">2015-01-09T17:56:04Z</dcterms:created>
  <dcterms:modified xsi:type="dcterms:W3CDTF">2018-12-06T01:09:42Z</dcterms:modified>
</cp:coreProperties>
</file>